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8"/>
  </p:notesMasterIdLst>
  <p:sldIdLst>
    <p:sldId id="256" r:id="rId5"/>
    <p:sldId id="503" r:id="rId6"/>
    <p:sldId id="547" r:id="rId7"/>
    <p:sldId id="504" r:id="rId8"/>
    <p:sldId id="505" r:id="rId9"/>
    <p:sldId id="323" r:id="rId10"/>
    <p:sldId id="257" r:id="rId11"/>
    <p:sldId id="260" r:id="rId12"/>
    <p:sldId id="322" r:id="rId13"/>
    <p:sldId id="334" r:id="rId14"/>
    <p:sldId id="324" r:id="rId15"/>
    <p:sldId id="258" r:id="rId16"/>
    <p:sldId id="558" r:id="rId17"/>
    <p:sldId id="553" r:id="rId18"/>
    <p:sldId id="566" r:id="rId19"/>
    <p:sldId id="329" r:id="rId20"/>
    <p:sldId id="330" r:id="rId21"/>
    <p:sldId id="371" r:id="rId22"/>
    <p:sldId id="265" r:id="rId23"/>
    <p:sldId id="268" r:id="rId24"/>
    <p:sldId id="267" r:id="rId25"/>
    <p:sldId id="269" r:id="rId26"/>
    <p:sldId id="559" r:id="rId27"/>
    <p:sldId id="270" r:id="rId28"/>
    <p:sldId id="274" r:id="rId29"/>
    <p:sldId id="319" r:id="rId30"/>
    <p:sldId id="567" r:id="rId31"/>
    <p:sldId id="278" r:id="rId32"/>
    <p:sldId id="474" r:id="rId33"/>
    <p:sldId id="288" r:id="rId34"/>
    <p:sldId id="279" r:id="rId35"/>
    <p:sldId id="290" r:id="rId36"/>
    <p:sldId id="291" r:id="rId37"/>
    <p:sldId id="468" r:id="rId38"/>
    <p:sldId id="465" r:id="rId39"/>
    <p:sldId id="280" r:id="rId40"/>
    <p:sldId id="502" r:id="rId41"/>
    <p:sldId id="561" r:id="rId42"/>
    <p:sldId id="331" r:id="rId43"/>
    <p:sldId id="272" r:id="rId44"/>
    <p:sldId id="565" r:id="rId45"/>
    <p:sldId id="388" r:id="rId46"/>
    <p:sldId id="470" r:id="rId47"/>
    <p:sldId id="562" r:id="rId48"/>
    <p:sldId id="563" r:id="rId49"/>
    <p:sldId id="472" r:id="rId50"/>
    <p:sldId id="501" r:id="rId51"/>
    <p:sldId id="473" r:id="rId52"/>
    <p:sldId id="284" r:id="rId53"/>
    <p:sldId id="293" r:id="rId54"/>
    <p:sldId id="482" r:id="rId55"/>
    <p:sldId id="483" r:id="rId56"/>
    <p:sldId id="296" r:id="rId57"/>
    <p:sldId id="365" r:id="rId58"/>
    <p:sldId id="484" r:id="rId59"/>
    <p:sldId id="485" r:id="rId60"/>
    <p:sldId id="486" r:id="rId61"/>
    <p:sldId id="487" r:id="rId62"/>
    <p:sldId id="488" r:id="rId63"/>
    <p:sldId id="489" r:id="rId64"/>
    <p:sldId id="303" r:id="rId65"/>
    <p:sldId id="304" r:id="rId66"/>
    <p:sldId id="340" r:id="rId67"/>
    <p:sldId id="339" r:id="rId68"/>
    <p:sldId id="341" r:id="rId69"/>
    <p:sldId id="391" r:id="rId70"/>
    <p:sldId id="302" r:id="rId71"/>
    <p:sldId id="373" r:id="rId72"/>
    <p:sldId id="374" r:id="rId73"/>
    <p:sldId id="375" r:id="rId74"/>
    <p:sldId id="357" r:id="rId75"/>
    <p:sldId id="359" r:id="rId76"/>
    <p:sldId id="356" r:id="rId77"/>
    <p:sldId id="491" r:id="rId78"/>
    <p:sldId id="490" r:id="rId79"/>
    <p:sldId id="492" r:id="rId80"/>
    <p:sldId id="493" r:id="rId81"/>
    <p:sldId id="494" r:id="rId82"/>
    <p:sldId id="495" r:id="rId83"/>
    <p:sldId id="496" r:id="rId84"/>
    <p:sldId id="506" r:id="rId85"/>
    <p:sldId id="499" r:id="rId86"/>
    <p:sldId id="306" r:id="rId87"/>
    <p:sldId id="309" r:id="rId88"/>
    <p:sldId id="326" r:id="rId89"/>
    <p:sldId id="308" r:id="rId90"/>
    <p:sldId id="369" r:id="rId91"/>
    <p:sldId id="370" r:id="rId92"/>
    <p:sldId id="310" r:id="rId93"/>
    <p:sldId id="313" r:id="rId94"/>
    <p:sldId id="314" r:id="rId95"/>
    <p:sldId id="327" r:id="rId96"/>
    <p:sldId id="315" r:id="rId97"/>
    <p:sldId id="573" r:id="rId98"/>
    <p:sldId id="351" r:id="rId99"/>
    <p:sldId id="355" r:id="rId100"/>
    <p:sldId id="312" r:id="rId101"/>
    <p:sldId id="384" r:id="rId102"/>
    <p:sldId id="385" r:id="rId103"/>
    <p:sldId id="386" r:id="rId104"/>
    <p:sldId id="345" r:id="rId105"/>
    <p:sldId id="347" r:id="rId106"/>
    <p:sldId id="348" r:id="rId107"/>
    <p:sldId id="349" r:id="rId108"/>
    <p:sldId id="350" r:id="rId109"/>
    <p:sldId id="352" r:id="rId110"/>
    <p:sldId id="353" r:id="rId111"/>
    <p:sldId id="354" r:id="rId112"/>
    <p:sldId id="318" r:id="rId113"/>
    <p:sldId id="568" r:id="rId114"/>
    <p:sldId id="404" r:id="rId115"/>
    <p:sldId id="405" r:id="rId116"/>
    <p:sldId id="417" r:id="rId117"/>
    <p:sldId id="528" r:id="rId118"/>
    <p:sldId id="529" r:id="rId119"/>
    <p:sldId id="530" r:id="rId120"/>
    <p:sldId id="533" r:id="rId121"/>
    <p:sldId id="534" r:id="rId122"/>
    <p:sldId id="535" r:id="rId123"/>
    <p:sldId id="536" r:id="rId124"/>
    <p:sldId id="531" r:id="rId125"/>
    <p:sldId id="532" r:id="rId126"/>
    <p:sldId id="555" r:id="rId127"/>
    <p:sldId id="537" r:id="rId128"/>
    <p:sldId id="538" r:id="rId129"/>
    <p:sldId id="572" r:id="rId130"/>
    <p:sldId id="539" r:id="rId131"/>
    <p:sldId id="540" r:id="rId132"/>
    <p:sldId id="541" r:id="rId133"/>
    <p:sldId id="542" r:id="rId134"/>
    <p:sldId id="543" r:id="rId135"/>
    <p:sldId id="544" r:id="rId136"/>
    <p:sldId id="412" r:id="rId137"/>
    <p:sldId id="413" r:id="rId138"/>
    <p:sldId id="444" r:id="rId139"/>
    <p:sldId id="445" r:id="rId140"/>
    <p:sldId id="447" r:id="rId141"/>
    <p:sldId id="446" r:id="rId142"/>
    <p:sldId id="448" r:id="rId143"/>
    <p:sldId id="449" r:id="rId144"/>
    <p:sldId id="507" r:id="rId145"/>
    <p:sldId id="510" r:id="rId146"/>
    <p:sldId id="515" r:id="rId147"/>
    <p:sldId id="516" r:id="rId148"/>
    <p:sldId id="564" r:id="rId149"/>
    <p:sldId id="546" r:id="rId150"/>
    <p:sldId id="517" r:id="rId151"/>
    <p:sldId id="560" r:id="rId152"/>
    <p:sldId id="508" r:id="rId153"/>
    <p:sldId id="509" r:id="rId154"/>
    <p:sldId id="514" r:id="rId155"/>
    <p:sldId id="511" r:id="rId156"/>
    <p:sldId id="512" r:id="rId157"/>
    <p:sldId id="513" r:id="rId158"/>
    <p:sldId id="521" r:id="rId159"/>
    <p:sldId id="526" r:id="rId160"/>
    <p:sldId id="527" r:id="rId161"/>
    <p:sldId id="520" r:id="rId162"/>
    <p:sldId id="522" r:id="rId163"/>
    <p:sldId id="524" r:id="rId164"/>
    <p:sldId id="525" r:id="rId165"/>
    <p:sldId id="415" r:id="rId166"/>
    <p:sldId id="414" r:id="rId167"/>
    <p:sldId id="420" r:id="rId168"/>
    <p:sldId id="450" r:id="rId169"/>
    <p:sldId id="556" r:id="rId170"/>
    <p:sldId id="557" r:id="rId171"/>
    <p:sldId id="569" r:id="rId172"/>
    <p:sldId id="570" r:id="rId173"/>
    <p:sldId id="571" r:id="rId174"/>
    <p:sldId id="421" r:id="rId175"/>
    <p:sldId id="387" r:id="rId176"/>
    <p:sldId id="429" r:id="rId177"/>
  </p:sldIdLst>
  <p:sldSz cx="12192000" cy="6858000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8A70E-3E2C-1590-A916-DDEC4AADFFB2}" v="362" dt="2022-12-12T01:06:52.851"/>
    <p1510:client id="{9F768852-CC73-417A-6A4A-30408D4F5E5B}" v="149" dt="2022-12-09T08:11:29.538"/>
    <p1510:client id="{F9CD7002-6F48-769E-115A-20B8C8DD4A1C}" v="239" dt="2022-12-09T08:41:38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0941" autoAdjust="0"/>
  </p:normalViewPr>
  <p:slideViewPr>
    <p:cSldViewPr snapToGrid="0">
      <p:cViewPr varScale="1">
        <p:scale>
          <a:sx n="101" d="100"/>
          <a:sy n="101" d="100"/>
        </p:scale>
        <p:origin x="54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bleStyles" Target="tableStyle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viewProps" Target="view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성현" userId="S::tjdgus7562@iotplex.co.kr::8c6b311d-5293-45ac-b912-ce7feef6bc39" providerId="AD" clId="Web-{F9CD7002-6F48-769E-115A-20B8C8DD4A1C}"/>
    <pc:docChg chg="modSld">
      <pc:chgData name="정 성현" userId="S::tjdgus7562@iotplex.co.kr::8c6b311d-5293-45ac-b912-ce7feef6bc39" providerId="AD" clId="Web-{F9CD7002-6F48-769E-115A-20B8C8DD4A1C}" dt="2022-12-09T08:41:38.343" v="236" actId="20577"/>
      <pc:docMkLst>
        <pc:docMk/>
      </pc:docMkLst>
      <pc:sldChg chg="modSp">
        <pc:chgData name="정 성현" userId="S::tjdgus7562@iotplex.co.kr::8c6b311d-5293-45ac-b912-ce7feef6bc39" providerId="AD" clId="Web-{F9CD7002-6F48-769E-115A-20B8C8DD4A1C}" dt="2022-12-09T08:41:38.343" v="236" actId="20577"/>
        <pc:sldMkLst>
          <pc:docMk/>
          <pc:sldMk cId="2579479752" sldId="505"/>
        </pc:sldMkLst>
        <pc:spChg chg="mod">
          <ac:chgData name="정 성현" userId="S::tjdgus7562@iotplex.co.kr::8c6b311d-5293-45ac-b912-ce7feef6bc39" providerId="AD" clId="Web-{F9CD7002-6F48-769E-115A-20B8C8DD4A1C}" dt="2022-12-09T08:17:49.816" v="29" actId="20577"/>
          <ac:spMkLst>
            <pc:docMk/>
            <pc:sldMk cId="2579479752" sldId="505"/>
            <ac:spMk id="21" creationId="{086ABFD1-5648-4166-A220-CB2332E02F5B}"/>
          </ac:spMkLst>
        </pc:spChg>
        <pc:spChg chg="mod">
          <ac:chgData name="정 성현" userId="S::tjdgus7562@iotplex.co.kr::8c6b311d-5293-45ac-b912-ce7feef6bc39" providerId="AD" clId="Web-{F9CD7002-6F48-769E-115A-20B8C8DD4A1C}" dt="2022-12-09T08:17:54.489" v="30" actId="20577"/>
          <ac:spMkLst>
            <pc:docMk/>
            <pc:sldMk cId="2579479752" sldId="505"/>
            <ac:spMk id="22" creationId="{CA13B088-0E0E-41B9-86C8-0FA8B0793BBF}"/>
          </ac:spMkLst>
        </pc:spChg>
        <pc:spChg chg="mod">
          <ac:chgData name="정 성현" userId="S::tjdgus7562@iotplex.co.kr::8c6b311d-5293-45ac-b912-ce7feef6bc39" providerId="AD" clId="Web-{F9CD7002-6F48-769E-115A-20B8C8DD4A1C}" dt="2022-12-09T08:23:49.214" v="49" actId="20577"/>
          <ac:spMkLst>
            <pc:docMk/>
            <pc:sldMk cId="2579479752" sldId="505"/>
            <ac:spMk id="80" creationId="{D2C61E59-2363-43E7-8C85-ECAB54811378}"/>
          </ac:spMkLst>
        </pc:spChg>
        <pc:spChg chg="mod">
          <ac:chgData name="정 성현" userId="S::tjdgus7562@iotplex.co.kr::8c6b311d-5293-45ac-b912-ce7feef6bc39" providerId="AD" clId="Web-{F9CD7002-6F48-769E-115A-20B8C8DD4A1C}" dt="2022-12-09T08:25:16.610" v="74" actId="20577"/>
          <ac:spMkLst>
            <pc:docMk/>
            <pc:sldMk cId="2579479752" sldId="505"/>
            <ac:spMk id="82" creationId="{EF8F3636-6C8C-47EE-9A7D-3B530D80D36B}"/>
          </ac:spMkLst>
        </pc:spChg>
        <pc:spChg chg="mod">
          <ac:chgData name="정 성현" userId="S::tjdgus7562@iotplex.co.kr::8c6b311d-5293-45ac-b912-ce7feef6bc39" providerId="AD" clId="Web-{F9CD7002-6F48-769E-115A-20B8C8DD4A1C}" dt="2022-12-09T08:26:55.444" v="85" actId="20577"/>
          <ac:spMkLst>
            <pc:docMk/>
            <pc:sldMk cId="2579479752" sldId="505"/>
            <ac:spMk id="83" creationId="{33865050-28C8-4F7F-B0AA-96107078CE49}"/>
          </ac:spMkLst>
        </pc:spChg>
        <pc:spChg chg="mod">
          <ac:chgData name="정 성현" userId="S::tjdgus7562@iotplex.co.kr::8c6b311d-5293-45ac-b912-ce7feef6bc39" providerId="AD" clId="Web-{F9CD7002-6F48-769E-115A-20B8C8DD4A1C}" dt="2022-12-09T08:41:38.343" v="236" actId="20577"/>
          <ac:spMkLst>
            <pc:docMk/>
            <pc:sldMk cId="2579479752" sldId="505"/>
            <ac:spMk id="84" creationId="{51E5DADF-BB3A-4D06-BB10-118CD6E41361}"/>
          </ac:spMkLst>
        </pc:spChg>
        <pc:spChg chg="mod">
          <ac:chgData name="정 성현" userId="S::tjdgus7562@iotplex.co.kr::8c6b311d-5293-45ac-b912-ce7feef6bc39" providerId="AD" clId="Web-{F9CD7002-6F48-769E-115A-20B8C8DD4A1C}" dt="2022-12-09T08:16:48.860" v="0" actId="20577"/>
          <ac:spMkLst>
            <pc:docMk/>
            <pc:sldMk cId="2579479752" sldId="505"/>
            <ac:spMk id="86" creationId="{21778F46-BFF0-4D3C-94DD-7FB37F80B5E4}"/>
          </ac:spMkLst>
        </pc:spChg>
        <pc:spChg chg="mod">
          <ac:chgData name="정 성현" userId="S::tjdgus7562@iotplex.co.kr::8c6b311d-5293-45ac-b912-ce7feef6bc39" providerId="AD" clId="Web-{F9CD7002-6F48-769E-115A-20B8C8DD4A1C}" dt="2022-12-09T08:17:39.831" v="25" actId="20577"/>
          <ac:spMkLst>
            <pc:docMk/>
            <pc:sldMk cId="2579479752" sldId="505"/>
            <ac:spMk id="87" creationId="{5F9CD43B-4E8B-4109-B83F-6B87A112F7DA}"/>
          </ac:spMkLst>
        </pc:spChg>
      </pc:sldChg>
    </pc:docChg>
  </pc:docChgLst>
  <pc:docChgLst>
    <pc:chgData name="정 성현" userId="S::tjdgus7562@iotplex.co.kr::8c6b311d-5293-45ac-b912-ce7feef6bc39" providerId="AD" clId="Web-{71C8A70E-3E2C-1590-A916-DDEC4AADFFB2}"/>
    <pc:docChg chg="modSld">
      <pc:chgData name="정 성현" userId="S::tjdgus7562@iotplex.co.kr::8c6b311d-5293-45ac-b912-ce7feef6bc39" providerId="AD" clId="Web-{71C8A70E-3E2C-1590-A916-DDEC4AADFFB2}" dt="2022-12-12T01:06:47.585" v="311"/>
      <pc:docMkLst>
        <pc:docMk/>
      </pc:docMkLst>
      <pc:sldChg chg="addSp delSp modSp">
        <pc:chgData name="정 성현" userId="S::tjdgus7562@iotplex.co.kr::8c6b311d-5293-45ac-b912-ce7feef6bc39" providerId="AD" clId="Web-{71C8A70E-3E2C-1590-A916-DDEC4AADFFB2}" dt="2022-12-12T01:06:47.585" v="311"/>
        <pc:sldMkLst>
          <pc:docMk/>
          <pc:sldMk cId="2579479752" sldId="505"/>
        </pc:sldMkLst>
        <pc:spChg chg="add del mod">
          <ac:chgData name="정 성현" userId="S::tjdgus7562@iotplex.co.kr::8c6b311d-5293-45ac-b912-ce7feef6bc39" providerId="AD" clId="Web-{71C8A70E-3E2C-1590-A916-DDEC4AADFFB2}" dt="2022-12-12T01:06:47.585" v="310"/>
          <ac:spMkLst>
            <pc:docMk/>
            <pc:sldMk cId="2579479752" sldId="505"/>
            <ac:spMk id="3" creationId="{22519206-4AF0-A508-EC8C-FF195CDE312A}"/>
          </ac:spMkLst>
        </pc:spChg>
        <pc:spChg chg="add del mod">
          <ac:chgData name="정 성현" userId="S::tjdgus7562@iotplex.co.kr::8c6b311d-5293-45ac-b912-ce7feef6bc39" providerId="AD" clId="Web-{71C8A70E-3E2C-1590-A916-DDEC4AADFFB2}" dt="2022-12-12T01:06:47.585" v="311"/>
          <ac:spMkLst>
            <pc:docMk/>
            <pc:sldMk cId="2579479752" sldId="505"/>
            <ac:spMk id="4" creationId="{879D1C85-0D35-4535-B849-85E52384983D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4"/>
          <ac:spMkLst>
            <pc:docMk/>
            <pc:sldMk cId="2579479752" sldId="505"/>
            <ac:spMk id="7" creationId="{7574FF69-EC28-4FE8-808E-7411B205ECA4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5"/>
          <ac:spMkLst>
            <pc:docMk/>
            <pc:sldMk cId="2579479752" sldId="505"/>
            <ac:spMk id="8" creationId="{9E5C3CB6-CF4B-4CBE-9011-6AB11C061941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6"/>
          <ac:spMkLst>
            <pc:docMk/>
            <pc:sldMk cId="2579479752" sldId="505"/>
            <ac:spMk id="9" creationId="{576F72B7-7C0E-4561-972D-074B060324B0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7"/>
          <ac:spMkLst>
            <pc:docMk/>
            <pc:sldMk cId="2579479752" sldId="505"/>
            <ac:spMk id="10" creationId="{C100336A-E43F-4D66-9381-BCB5CB3430E5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8"/>
          <ac:spMkLst>
            <pc:docMk/>
            <pc:sldMk cId="2579479752" sldId="505"/>
            <ac:spMk id="13" creationId="{67ECBF63-B943-479C-BC06-F526836ED67C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89"/>
          <ac:spMkLst>
            <pc:docMk/>
            <pc:sldMk cId="2579479752" sldId="505"/>
            <ac:spMk id="14" creationId="{2F2A9B53-8472-4C0F-8F8D-C795CE86739D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0"/>
          <ac:spMkLst>
            <pc:docMk/>
            <pc:sldMk cId="2579479752" sldId="505"/>
            <ac:spMk id="15" creationId="{B67AAAA2-250B-4894-BACC-B281F4713481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1"/>
          <ac:spMkLst>
            <pc:docMk/>
            <pc:sldMk cId="2579479752" sldId="505"/>
            <ac:spMk id="16" creationId="{5DB4B1EF-6564-4D70-B22E-7F5771952513}"/>
          </ac:spMkLst>
        </pc:spChg>
        <pc:spChg chg="add del mod">
          <ac:chgData name="정 성현" userId="S::tjdgus7562@iotplex.co.kr::8c6b311d-5293-45ac-b912-ce7feef6bc39" providerId="AD" clId="Web-{71C8A70E-3E2C-1590-A916-DDEC4AADFFB2}" dt="2022-12-12T01:06:47.585" v="293"/>
          <ac:spMkLst>
            <pc:docMk/>
            <pc:sldMk cId="2579479752" sldId="505"/>
            <ac:spMk id="21" creationId="{086ABFD1-5648-4166-A220-CB2332E02F5B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4"/>
          <ac:spMkLst>
            <pc:docMk/>
            <pc:sldMk cId="2579479752" sldId="505"/>
            <ac:spMk id="22" creationId="{CA13B088-0E0E-41B9-86C8-0FA8B0793BBF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0"/>
          <ac:spMkLst>
            <pc:docMk/>
            <pc:sldMk cId="2579479752" sldId="505"/>
            <ac:spMk id="79" creationId="{C1850257-22E1-4DE7-A104-F189B705732E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1"/>
          <ac:spMkLst>
            <pc:docMk/>
            <pc:sldMk cId="2579479752" sldId="505"/>
            <ac:spMk id="80" creationId="{D2C61E59-2363-43E7-8C85-ECAB54811378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2"/>
          <ac:spMkLst>
            <pc:docMk/>
            <pc:sldMk cId="2579479752" sldId="505"/>
            <ac:spMk id="81" creationId="{091614C0-ED6A-4981-AC21-C6C5C7759682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3"/>
          <ac:spMkLst>
            <pc:docMk/>
            <pc:sldMk cId="2579479752" sldId="505"/>
            <ac:spMk id="82" creationId="{EF8F3636-6C8C-47EE-9A7D-3B530D80D36B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4"/>
          <ac:spMkLst>
            <pc:docMk/>
            <pc:sldMk cId="2579479752" sldId="505"/>
            <ac:spMk id="83" creationId="{33865050-28C8-4F7F-B0AA-96107078CE49}"/>
          </ac:spMkLst>
        </pc:spChg>
        <pc:spChg chg="add del mod">
          <ac:chgData name="정 성현" userId="S::tjdgus7562@iotplex.co.kr::8c6b311d-5293-45ac-b912-ce7feef6bc39" providerId="AD" clId="Web-{71C8A70E-3E2C-1590-A916-DDEC4AADFFB2}" dt="2022-12-12T01:06:47.585" v="305"/>
          <ac:spMkLst>
            <pc:docMk/>
            <pc:sldMk cId="2579479752" sldId="505"/>
            <ac:spMk id="84" creationId="{51E5DADF-BB3A-4D06-BB10-118CD6E41361}"/>
          </ac:spMkLst>
        </pc:spChg>
        <pc:spChg chg="add del mod">
          <ac:chgData name="정 성현" userId="S::tjdgus7562@iotplex.co.kr::8c6b311d-5293-45ac-b912-ce7feef6bc39" providerId="AD" clId="Web-{71C8A70E-3E2C-1590-A916-DDEC4AADFFB2}" dt="2022-12-12T01:06:47.585" v="306"/>
          <ac:spMkLst>
            <pc:docMk/>
            <pc:sldMk cId="2579479752" sldId="505"/>
            <ac:spMk id="85" creationId="{97CB1A5B-466F-4CBE-BC9C-6F2C6D358096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7"/>
          <ac:spMkLst>
            <pc:docMk/>
            <pc:sldMk cId="2579479752" sldId="505"/>
            <ac:spMk id="86" creationId="{21778F46-BFF0-4D3C-94DD-7FB37F80B5E4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308"/>
          <ac:spMkLst>
            <pc:docMk/>
            <pc:sldMk cId="2579479752" sldId="505"/>
            <ac:spMk id="87" creationId="{5F9CD43B-4E8B-4109-B83F-6B87A112F7DA}"/>
          </ac:spMkLst>
        </pc:spChg>
        <pc:spChg chg="mod">
          <ac:chgData name="정 성현" userId="S::tjdgus7562@iotplex.co.kr::8c6b311d-5293-45ac-b912-ce7feef6bc39" providerId="AD" clId="Web-{71C8A70E-3E2C-1590-A916-DDEC4AADFFB2}" dt="2022-12-12T00:22:33.407" v="86" actId="14100"/>
          <ac:spMkLst>
            <pc:docMk/>
            <pc:sldMk cId="2579479752" sldId="505"/>
            <ac:spMk id="96" creationId="{74B2B1CD-D737-40C8-9D98-E7123A04D128}"/>
          </ac:spMkLst>
        </pc:spChg>
        <pc:spChg chg="mod">
          <ac:chgData name="정 성현" userId="S::tjdgus7562@iotplex.co.kr::8c6b311d-5293-45ac-b912-ce7feef6bc39" providerId="AD" clId="Web-{71C8A70E-3E2C-1590-A916-DDEC4AADFFB2}" dt="2022-12-12T01:04:15.013" v="210" actId="14100"/>
          <ac:spMkLst>
            <pc:docMk/>
            <pc:sldMk cId="2579479752" sldId="505"/>
            <ac:spMk id="97" creationId="{C22775BF-13FA-45D1-A35B-5427A15A0EC7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5"/>
          <ac:spMkLst>
            <pc:docMk/>
            <pc:sldMk cId="2579479752" sldId="505"/>
            <ac:spMk id="176" creationId="{1A4DE39E-BE05-4F56-A1B4-647623536523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6"/>
          <ac:spMkLst>
            <pc:docMk/>
            <pc:sldMk cId="2579479752" sldId="505"/>
            <ac:spMk id="177" creationId="{08EBF916-DD7C-4492-BDEB-8E11A7682856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7"/>
          <ac:spMkLst>
            <pc:docMk/>
            <pc:sldMk cId="2579479752" sldId="505"/>
            <ac:spMk id="178" creationId="{B703AAF2-EE7E-4B69-936C-F9A612B05CC0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8"/>
          <ac:spMkLst>
            <pc:docMk/>
            <pc:sldMk cId="2579479752" sldId="505"/>
            <ac:spMk id="179" creationId="{465C7CAF-AB44-4C3A-91BA-6C0DCBE4B91E}"/>
          </ac:spMkLst>
        </pc:spChg>
        <pc:spChg chg="add del">
          <ac:chgData name="정 성현" userId="S::tjdgus7562@iotplex.co.kr::8c6b311d-5293-45ac-b912-ce7feef6bc39" providerId="AD" clId="Web-{71C8A70E-3E2C-1590-A916-DDEC4AADFFB2}" dt="2022-12-12T01:06:47.585" v="299"/>
          <ac:spMkLst>
            <pc:docMk/>
            <pc:sldMk cId="2579479752" sldId="505"/>
            <ac:spMk id="180" creationId="{A3F9BEDD-20F7-40C2-BD94-3AC4F589A4A8}"/>
          </ac:spMkLst>
        </pc:spChg>
        <pc:grpChg chg="add del">
          <ac:chgData name="정 성현" userId="S::tjdgus7562@iotplex.co.kr::8c6b311d-5293-45ac-b912-ce7feef6bc39" providerId="AD" clId="Web-{71C8A70E-3E2C-1590-A916-DDEC4AADFFB2}" dt="2022-12-12T01:06:47.585" v="309"/>
          <ac:grpSpMkLst>
            <pc:docMk/>
            <pc:sldMk cId="2579479752" sldId="505"/>
            <ac:grpSpMk id="88" creationId="{C81BB936-5671-4A9D-9E76-B0881789DA63}"/>
          </ac:grpSpMkLst>
        </pc:grpChg>
        <pc:cxnChg chg="add del mod">
          <ac:chgData name="정 성현" userId="S::tjdgus7562@iotplex.co.kr::8c6b311d-5293-45ac-b912-ce7feef6bc39" providerId="AD" clId="Web-{71C8A70E-3E2C-1590-A916-DDEC4AADFFB2}" dt="2022-12-12T01:06:47.585" v="292"/>
          <ac:cxnSpMkLst>
            <pc:docMk/>
            <pc:sldMk cId="2579479752" sldId="505"/>
            <ac:cxnSpMk id="18" creationId="{939836E7-CD6F-4457-B6C6-8A77F9B55EE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평균 운행 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운행 시간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m/d/yyyy</c:formatCode>
                <c:ptCount val="4"/>
                <c:pt idx="0">
                  <c:v>43877</c:v>
                </c:pt>
                <c:pt idx="1">
                  <c:v>43878</c:v>
                </c:pt>
                <c:pt idx="2">
                  <c:v>43879</c:v>
                </c:pt>
                <c:pt idx="3">
                  <c:v>43880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A3-4119-9550-22F8CE5E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187840"/>
        <c:axId val="323189760"/>
      </c:lineChart>
      <c:dateAx>
        <c:axId val="3231878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189760"/>
        <c:crosses val="autoZero"/>
        <c:auto val="1"/>
        <c:lblOffset val="100"/>
        <c:baseTimeUnit val="days"/>
      </c:dateAx>
      <c:valAx>
        <c:axId val="323189760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18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평균 주행 거리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운행 거리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m/d/yyyy</c:formatCode>
                <c:ptCount val="4"/>
                <c:pt idx="0">
                  <c:v>43877</c:v>
                </c:pt>
                <c:pt idx="1">
                  <c:v>43878</c:v>
                </c:pt>
                <c:pt idx="2">
                  <c:v>43879</c:v>
                </c:pt>
                <c:pt idx="3">
                  <c:v>43880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A3-4119-9550-22F8CE5E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930176"/>
        <c:axId val="322932096"/>
      </c:lineChart>
      <c:dateAx>
        <c:axId val="32293017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2932096"/>
        <c:crosses val="autoZero"/>
        <c:auto val="1"/>
        <c:lblOffset val="100"/>
        <c:baseTimeUnit val="days"/>
      </c:dateAx>
      <c:valAx>
        <c:axId val="322932096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293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71800" cy="499012"/>
          </a:xfrm>
          <a:prstGeom prst="rect">
            <a:avLst/>
          </a:prstGeom>
        </p:spPr>
        <p:txBody>
          <a:bodyPr vert="horz" lIns="95589" tIns="47796" rIns="95589" bIns="477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99012"/>
          </a:xfrm>
          <a:prstGeom prst="rect">
            <a:avLst/>
          </a:prstGeom>
        </p:spPr>
        <p:txBody>
          <a:bodyPr vert="horz" lIns="95589" tIns="47796" rIns="95589" bIns="47796" rtlCol="0"/>
          <a:lstStyle>
            <a:lvl1pPr algn="r">
              <a:defRPr sz="1300"/>
            </a:lvl1pPr>
          </a:lstStyle>
          <a:p>
            <a:fld id="{B636D7A8-E170-4EDF-A905-067DF5ADA8E6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1244600"/>
            <a:ext cx="5962650" cy="3354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89" tIns="47796" rIns="95589" bIns="477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5"/>
            <a:ext cx="5486400" cy="3916114"/>
          </a:xfrm>
          <a:prstGeom prst="rect">
            <a:avLst/>
          </a:prstGeom>
        </p:spPr>
        <p:txBody>
          <a:bodyPr vert="horz" lIns="95589" tIns="47796" rIns="95589" bIns="4779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6678"/>
            <a:ext cx="2971800" cy="499011"/>
          </a:xfrm>
          <a:prstGeom prst="rect">
            <a:avLst/>
          </a:prstGeom>
        </p:spPr>
        <p:txBody>
          <a:bodyPr vert="horz" lIns="95589" tIns="47796" rIns="95589" bIns="477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5589" tIns="47796" rIns="95589" bIns="47796" rtlCol="0" anchor="b"/>
          <a:lstStyle>
            <a:lvl1pPr algn="r">
              <a:defRPr sz="1300"/>
            </a:lvl1pPr>
          </a:lstStyle>
          <a:p>
            <a:fld id="{ACD48987-B9C2-4729-B4BB-23E8A531F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8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433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42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287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811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484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294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421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6388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6929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업무 프로세스 변경으로 인한 항목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갱신 주기 </a:t>
            </a:r>
            <a:r>
              <a:rPr lang="en-US" altLang="ko-KR" dirty="0"/>
              <a:t>: 10</a:t>
            </a:r>
            <a:r>
              <a:rPr lang="ko-KR" altLang="en-US" dirty="0"/>
              <a:t>초 </a:t>
            </a:r>
            <a:r>
              <a:rPr lang="en-US" altLang="ko-KR" dirty="0"/>
              <a:t>30</a:t>
            </a:r>
            <a:r>
              <a:rPr lang="ko-KR" altLang="en-US" dirty="0"/>
              <a:t>초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</a:t>
            </a:r>
            <a:r>
              <a:rPr lang="ko-KR" altLang="en-US" dirty="0"/>
              <a:t>분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직접입력</a:t>
            </a:r>
            <a:r>
              <a:rPr lang="en-US" altLang="ko-KR" dirty="0"/>
              <a:t>(</a:t>
            </a:r>
            <a:r>
              <a:rPr lang="ko-KR" altLang="en-US" dirty="0" err="1"/>
              <a:t>분단위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676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46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142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33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35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524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741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724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542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707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555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673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3761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03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04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046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674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698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562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1078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7526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4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1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9374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492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075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104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8052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787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301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6217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추가 사항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IP/PORT </a:t>
            </a:r>
            <a:r>
              <a:rPr lang="ko-KR" altLang="en-US" dirty="0"/>
              <a:t>변경</a:t>
            </a:r>
            <a:r>
              <a:rPr lang="en-US" altLang="ko-KR" dirty="0"/>
              <a:t>,S/N, </a:t>
            </a:r>
            <a:r>
              <a:rPr lang="ko-KR" altLang="en-US" dirty="0"/>
              <a:t>체크박스 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판매처 </a:t>
            </a:r>
            <a:r>
              <a:rPr lang="en-US" altLang="ko-KR" dirty="0"/>
              <a:t>,</a:t>
            </a:r>
            <a:r>
              <a:rPr lang="ko-KR" altLang="en-US" dirty="0"/>
              <a:t>추가등록</a:t>
            </a:r>
            <a:r>
              <a:rPr lang="en-US" altLang="ko-KR" dirty="0"/>
              <a:t>(</a:t>
            </a:r>
            <a:r>
              <a:rPr lang="ko-KR" altLang="en-US" dirty="0"/>
              <a:t>복사</a:t>
            </a:r>
            <a:r>
              <a:rPr lang="en-US" altLang="ko-KR" dirty="0"/>
              <a:t>), </a:t>
            </a:r>
            <a:r>
              <a:rPr lang="ko-KR" altLang="en-US" dirty="0"/>
              <a:t>품목관리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728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6508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1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455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2391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7222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5916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3.V_10</a:t>
            </a:r>
            <a:r>
              <a:rPr lang="ko-KR" altLang="en-US"/>
              <a:t> 추가 사항 </a:t>
            </a:r>
            <a:r>
              <a:rPr lang="en-US" altLang="ko-KR"/>
              <a:t>: </a:t>
            </a:r>
            <a:r>
              <a:rPr lang="ko-KR" altLang="en-US"/>
              <a:t>단말 전체설정 </a:t>
            </a:r>
            <a:r>
              <a:rPr lang="en-US" altLang="ko-KR"/>
              <a:t>-&gt; MSA -&gt; MPA </a:t>
            </a:r>
            <a:r>
              <a:rPr lang="ko-KR" altLang="en-US"/>
              <a:t>구간 설정 포함 제거 </a:t>
            </a:r>
            <a:r>
              <a:rPr lang="en-US" altLang="ko-KR"/>
              <a:t>SMS </a:t>
            </a:r>
            <a:r>
              <a:rPr lang="ko-KR" altLang="en-US"/>
              <a:t>수신 메시지 적용 </a:t>
            </a:r>
            <a:r>
              <a:rPr lang="ko-KR" altLang="en-US" err="1"/>
              <a:t>안됨및</a:t>
            </a:r>
            <a:r>
              <a:rPr lang="ko-KR" altLang="en-US"/>
              <a:t> 전체설정 금지로 변경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4. V_10</a:t>
            </a:r>
            <a:r>
              <a:rPr lang="ko-KR" altLang="en-US"/>
              <a:t> 추가 사항 </a:t>
            </a:r>
            <a:r>
              <a:rPr lang="en-US" altLang="ko-KR"/>
              <a:t>:  </a:t>
            </a:r>
            <a:r>
              <a:rPr lang="ko-KR" altLang="en-US"/>
              <a:t>동작 모드 </a:t>
            </a:r>
            <a:r>
              <a:rPr lang="en-US" altLang="ko-KR"/>
              <a:t>=&gt; Command </a:t>
            </a:r>
            <a:r>
              <a:rPr lang="ko-KR" altLang="en-US"/>
              <a:t>명칭 변경 및 </a:t>
            </a:r>
            <a:r>
              <a:rPr lang="en-US" altLang="ko-KR"/>
              <a:t>TCP/IP </a:t>
            </a:r>
            <a:r>
              <a:rPr lang="ko-KR" altLang="en-US"/>
              <a:t>신호 데이터 변경으로 인해 사용 </a:t>
            </a:r>
            <a:r>
              <a:rPr lang="en-US" altLang="ko-KR"/>
              <a:t>X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6589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3.V_10</a:t>
            </a:r>
            <a:r>
              <a:rPr lang="ko-KR" altLang="en-US"/>
              <a:t> 추가 사항 </a:t>
            </a:r>
            <a:r>
              <a:rPr lang="en-US" altLang="ko-KR"/>
              <a:t>: </a:t>
            </a:r>
            <a:r>
              <a:rPr lang="ko-KR" altLang="en-US"/>
              <a:t>단말 전체설정 </a:t>
            </a:r>
            <a:r>
              <a:rPr lang="en-US" altLang="ko-KR"/>
              <a:t>-&gt; MSA -&gt; MPA </a:t>
            </a:r>
            <a:r>
              <a:rPr lang="ko-KR" altLang="en-US"/>
              <a:t>구간 설정 포함 제거 </a:t>
            </a:r>
            <a:r>
              <a:rPr lang="en-US" altLang="ko-KR"/>
              <a:t>SMS </a:t>
            </a:r>
            <a:r>
              <a:rPr lang="ko-KR" altLang="en-US"/>
              <a:t>수신 메시지 적용 </a:t>
            </a:r>
            <a:r>
              <a:rPr lang="ko-KR" altLang="en-US" err="1"/>
              <a:t>안됨및</a:t>
            </a:r>
            <a:r>
              <a:rPr lang="ko-KR" altLang="en-US"/>
              <a:t> 전체설정 금지로 변경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4. V_10</a:t>
            </a:r>
            <a:r>
              <a:rPr lang="ko-KR" altLang="en-US"/>
              <a:t> 추가 사항 </a:t>
            </a:r>
            <a:r>
              <a:rPr lang="en-US" altLang="ko-KR"/>
              <a:t>:  </a:t>
            </a:r>
            <a:r>
              <a:rPr lang="ko-KR" altLang="en-US"/>
              <a:t>동작 모드 </a:t>
            </a:r>
            <a:r>
              <a:rPr lang="en-US" altLang="ko-KR"/>
              <a:t>=&gt; Command </a:t>
            </a:r>
            <a:r>
              <a:rPr lang="ko-KR" altLang="en-US"/>
              <a:t>명칭 변경 및 </a:t>
            </a:r>
            <a:r>
              <a:rPr lang="en-US" altLang="ko-KR"/>
              <a:t>TCP/IP </a:t>
            </a:r>
            <a:r>
              <a:rPr lang="ko-KR" altLang="en-US"/>
              <a:t>신호 데이터 변경으로 인해 사용 </a:t>
            </a:r>
            <a:r>
              <a:rPr lang="en-US" altLang="ko-KR"/>
              <a:t>X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899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6955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7689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6243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741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6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456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9932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4455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783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3907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5635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7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582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8295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296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9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8660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6651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6955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966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01943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279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6573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6780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7074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737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7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5675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9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0541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7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72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5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8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57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5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Company </a:t>
            </a:r>
            <a:r>
              <a:rPr lang="ko-KR" altLang="en-US"/>
              <a:t>등급에서 확인할 수 있도록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37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04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61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9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9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5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09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41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2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11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10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웹 상에는 </a:t>
            </a:r>
            <a:r>
              <a:rPr lang="ko-KR" altLang="en-US" err="1"/>
              <a:t>길찾기</a:t>
            </a:r>
            <a:r>
              <a:rPr lang="ko-KR" altLang="en-US"/>
              <a:t> 기능이 필요하지 않고 모바일에 링크 추가하는 것으로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01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4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14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87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4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96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0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V_8 </a:t>
            </a:r>
            <a:r>
              <a:rPr lang="ko-KR" altLang="en-US" dirty="0"/>
              <a:t>추가 사항 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dirty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dirty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79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0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0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09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91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246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91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2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175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6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24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65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928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53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68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63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323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4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48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06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62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036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298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0818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749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4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600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165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197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8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980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639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652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282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6530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454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2056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110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171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0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3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0756E-AF21-46C9-9918-376D29BC5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F692AB-1748-46E7-860B-2D1E4A4A2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8E76-68DE-4571-B6F8-83760B91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EAB5E-61B1-4140-BCB3-BF5F4BB0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FF196-2ABF-477B-8823-FF5DA844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9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6CBF9-78B2-4CC5-8FF5-7717D006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9F2B8-51AA-4F33-8C60-B64480E7E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20982-CB61-4DAD-B126-D46B61FD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E2708-5932-4C8E-A1A8-82544A7C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964CD-A5DA-46E7-AB14-8186D69A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0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0C8B41-6334-49A4-9ACB-8C22E826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B72556-DDCB-4AF5-AFA9-96B0B207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D9D20-DE1D-4F76-A634-43136173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83B1E-0048-496C-9D2C-2D592A70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0F232-C90F-4908-B010-065F82D5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1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5961-3FCE-4AC2-949B-9C1B4DD6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E977D-B064-46AF-84E2-A7A7C0FE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07A34-6AE9-47A8-9511-CB1CE2D7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E9C49-8176-4F3A-AF28-F466CC33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F4DE5-0D20-434D-A87F-878F5CBE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BC751-A1C2-4FBE-BD3E-68E3D063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423EB-CDAB-4ABF-BF81-5CF4F27FC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29DBC-2C58-477E-9922-0D213977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74B23-FF3C-4DF5-88F7-2221FD25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83D5A-5ECE-4A16-AE5F-B8B29C8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3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293AE-6A53-4917-B6DF-063F6E85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7D970-3086-4ECA-A4DE-ECA825B61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A9BA25-DEB5-4886-9EF9-BAACFD225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A05F51-783E-49B3-9BB4-277274ED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E34C77-ADD1-4FBC-9B8C-B5994BCB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74C8E6-0FCE-4F95-818F-8E65A2C5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9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6B8A0-E47A-466E-A11A-BD259980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008AE-FCB6-4D39-860B-F613D7F2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B1F80-8D1B-4F87-B2D3-F626486E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F1A5D6-45A8-4C06-8CD8-7071C83E4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D57D7-DCED-4072-9CB6-D46C38241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8F09C0-83D8-457C-8482-EAD45184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07F4F-F436-467A-84C6-C1092B07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685022-7279-4F33-A1CA-2624C184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33BFD-1AA8-47AC-BFF6-B7AD4FE2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F7C59E-70D6-447F-BEBA-C50E2FF4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4DFFD-07CA-468A-B36A-C2B84E76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8BA0F-7C27-4D0C-AD9A-F5F8D0EA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5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51749-D8EC-4190-B88F-15A42C5F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474513-DB78-43E8-9426-F6F1672D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DCA47-EA00-449D-B80B-97E2173E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3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EE6C9-A8CD-4769-85C2-DE3F96D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3EEEB-C17B-450F-AF85-3C9BA6FF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24B73-AAA7-4170-A772-1317006A4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9678D-1A09-4E57-A34B-2AA4BE12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3A80E-6E17-4477-9AB5-2CCADEF0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89EEA-8B0F-4725-9F60-563451E3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0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4420D-5116-492C-A446-D296A8A8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25F8E9-8FB4-475D-8CA5-D0581F37F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FC22C-AFDE-4F4B-8D0C-99B1D8F83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9B8E5-627A-4B07-9B85-0950A128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337CE4-1211-4579-857A-78313984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A2D93-79F8-451B-9D12-832CA7DC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5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005DBD-C1B2-4E7C-AFA0-D7247BFE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DE558-3EE4-4F1D-91A2-95F148AF8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5DCB0-4424-43E7-9ADA-B2F7AA5AE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94D13-41A4-47FA-A720-CEB62C151125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8EFC-58EC-4B71-95A2-0C582DF54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9D418-52AE-4BD4-9C99-846958C3B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1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btb@naver.co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12" Type="http://schemas.openxmlformats.org/officeDocument/2006/relationships/hyperlink" Target="mailto:driver3@iotplex.co.kr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driver2@iotplex.co.kr" TargetMode="External"/><Relationship Id="rId5" Type="http://schemas.openxmlformats.org/officeDocument/2006/relationships/image" Target="../media/image45.svg"/><Relationship Id="rId10" Type="http://schemas.openxmlformats.org/officeDocument/2006/relationships/hyperlink" Target="mailto:gps@iotplex.co.kr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btb@naver.co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12" Type="http://schemas.openxmlformats.org/officeDocument/2006/relationships/hyperlink" Target="mailto:driver3@iotplex.co.kr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driver2@iotplex.co.kr" TargetMode="External"/><Relationship Id="rId5" Type="http://schemas.openxmlformats.org/officeDocument/2006/relationships/image" Target="../media/image45.svg"/><Relationship Id="rId10" Type="http://schemas.openxmlformats.org/officeDocument/2006/relationships/hyperlink" Target="mailto:gps@iotplex.co.kr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45.svg"/><Relationship Id="rId10" Type="http://schemas.openxmlformats.org/officeDocument/2006/relationships/image" Target="../media/image41.svg"/><Relationship Id="rId4" Type="http://schemas.openxmlformats.org/officeDocument/2006/relationships/image" Target="../media/image44.png"/><Relationship Id="rId9" Type="http://schemas.openxmlformats.org/officeDocument/2006/relationships/image" Target="../media/image14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sv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3.sv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Relationship Id="rId2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7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9.svg"/><Relationship Id="rId12" Type="http://schemas.openxmlformats.org/officeDocument/2006/relationships/image" Target="../media/image16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svg"/><Relationship Id="rId5" Type="http://schemas.openxmlformats.org/officeDocument/2006/relationships/image" Target="../media/image11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9.sv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svg"/><Relationship Id="rId5" Type="http://schemas.openxmlformats.org/officeDocument/2006/relationships/image" Target="../media/image36.sv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3.sv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hyperlink" Target="mailto:gps@iotplex.co.k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hyperlink" Target="mailto:gps@iotplex.co.k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3.svg"/><Relationship Id="rId5" Type="http://schemas.openxmlformats.org/officeDocument/2006/relationships/image" Target="../media/image54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9">
            <a:extLst>
              <a:ext uri="{FF2B5EF4-FFF2-40B4-BE49-F238E27FC236}">
                <a16:creationId xmlns:a16="http://schemas.microsoft.com/office/drawing/2014/main" id="{C070968B-EF83-46D0-8518-08A0A6A48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477711"/>
              </p:ext>
            </p:extLst>
          </p:nvPr>
        </p:nvGraphicFramePr>
        <p:xfrm>
          <a:off x="2334418" y="2255148"/>
          <a:ext cx="7523163" cy="2089150"/>
        </p:xfrm>
        <a:graphic>
          <a:graphicData uri="http://schemas.openxmlformats.org/drawingml/2006/table">
            <a:tbl>
              <a:tblPr/>
              <a:tblGrid>
                <a:gridCol w="163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725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시스템</a:t>
                      </a:r>
                      <a:endParaRPr kumimoji="1" lang="en-US" altLang="ko-KR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ko-KR" altLang="en-US" sz="22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포가드</a:t>
                      </a: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위치관제 홈페이지</a:t>
                      </a: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업무명</a:t>
                      </a:r>
                      <a:endParaRPr kumimoji="1" lang="en-US" altLang="ko-KR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ko-KR" alt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포가드</a:t>
                      </a:r>
                      <a:r>
                        <a:rPr kumimoji="1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위치관제 시스템</a:t>
                      </a:r>
                      <a:endParaRPr kumimoji="1" lang="en-US" altLang="ko-K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문서버전</a:t>
                      </a: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Rv_6</a:t>
                      </a:r>
                      <a:endParaRPr kumimoji="1" lang="en-US" altLang="ko-K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88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확인 클릭 시 공지사항 페이지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E539F5-9396-4EF4-937C-E692E69BC00C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관리자에 문의하여 </a:t>
            </a:r>
            <a:r>
              <a:rPr lang="ko-KR" altLang="en-US" sz="900" err="1">
                <a:solidFill>
                  <a:schemeClr val="tx1"/>
                </a:solidFill>
              </a:rPr>
              <a:t>주십시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089468-4291-42D9-BC31-D8FECDA47959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88B5E5-AF18-4E8F-873B-866EB456BBA7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EB04E3-2324-43F9-89B7-4FC3D100F072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323782-DF38-4281-9588-38B191528222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ED0AFD-85CA-4C4D-B62E-F09E2F004B04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3A9F71-908A-43CC-A857-29BDE82659B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D5C21C-380C-41AC-9582-EAC0B20A5FE5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CE93BE-D6A0-4D58-AA20-2E2E14BA1E15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BE5C73-070E-4166-A1E9-BB661D9E7D36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4A9DDA-E332-40F7-88AE-E48ABA9945D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61BDDA-0602-450E-BDBD-87BCEF84545C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07B021-1A5F-4338-82ED-205087001EE3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5B37CF-A7D1-45D7-9DAA-E1DC72F5328A}"/>
              </a:ext>
            </a:extLst>
          </p:cNvPr>
          <p:cNvSpPr/>
          <p:nvPr/>
        </p:nvSpPr>
        <p:spPr>
          <a:xfrm>
            <a:off x="2228482" y="1868737"/>
            <a:ext cx="5499493" cy="31445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2F39DF9-F245-4292-8C1D-FAF6AFAE0AB9}"/>
              </a:ext>
            </a:extLst>
          </p:cNvPr>
          <p:cNvSpPr/>
          <p:nvPr/>
        </p:nvSpPr>
        <p:spPr>
          <a:xfrm>
            <a:off x="2304661" y="1916538"/>
            <a:ext cx="2162800" cy="289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▶공지사항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89DC61-65AC-4566-B13A-81C76F37AD2F}"/>
              </a:ext>
            </a:extLst>
          </p:cNvPr>
          <p:cNvSpPr/>
          <p:nvPr/>
        </p:nvSpPr>
        <p:spPr>
          <a:xfrm>
            <a:off x="2299898" y="2290568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BCA8B3-2856-465E-8C7B-5DD45B24AD61}"/>
              </a:ext>
            </a:extLst>
          </p:cNvPr>
          <p:cNvSpPr/>
          <p:nvPr/>
        </p:nvSpPr>
        <p:spPr>
          <a:xfrm>
            <a:off x="2300183" y="2576012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작성일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B4E9EF-681F-4886-A09D-6063259DF418}"/>
              </a:ext>
            </a:extLst>
          </p:cNvPr>
          <p:cNvSpPr/>
          <p:nvPr/>
        </p:nvSpPr>
        <p:spPr>
          <a:xfrm>
            <a:off x="2300400" y="2860837"/>
            <a:ext cx="1159200" cy="1812536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4C4644-2DFE-465F-BC69-1CDC3C783193}"/>
              </a:ext>
            </a:extLst>
          </p:cNvPr>
          <p:cNvSpPr/>
          <p:nvPr/>
        </p:nvSpPr>
        <p:spPr>
          <a:xfrm>
            <a:off x="4615966" y="4721589"/>
            <a:ext cx="1158975" cy="2378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E45391-FAF8-4D98-9EDA-FBD3F61E641C}"/>
              </a:ext>
            </a:extLst>
          </p:cNvPr>
          <p:cNvSpPr/>
          <p:nvPr/>
        </p:nvSpPr>
        <p:spPr>
          <a:xfrm>
            <a:off x="3463635" y="2288862"/>
            <a:ext cx="4201389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서버 작업 공지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C16871-30D9-494F-A415-997038B29FE5}"/>
              </a:ext>
            </a:extLst>
          </p:cNvPr>
          <p:cNvSpPr/>
          <p:nvPr/>
        </p:nvSpPr>
        <p:spPr>
          <a:xfrm>
            <a:off x="3464112" y="2576012"/>
            <a:ext cx="4201200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40F1E-0A59-4E98-AFE3-F937B115FF3D}"/>
              </a:ext>
            </a:extLst>
          </p:cNvPr>
          <p:cNvSpPr/>
          <p:nvPr/>
        </p:nvSpPr>
        <p:spPr>
          <a:xfrm>
            <a:off x="3465519" y="2860837"/>
            <a:ext cx="4201389" cy="18125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시스템 서버 작업을 아래와 같이 공지 드립니다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1.</a:t>
            </a:r>
            <a:r>
              <a:rPr lang="ko-KR" altLang="en-US" sz="1000">
                <a:solidFill>
                  <a:schemeClr val="tx1"/>
                </a:solidFill>
              </a:rPr>
              <a:t>작업 일시 </a:t>
            </a:r>
            <a:r>
              <a:rPr lang="en-US" altLang="ko-KR" sz="1000">
                <a:solidFill>
                  <a:schemeClr val="tx1"/>
                </a:solidFill>
              </a:rPr>
              <a:t>: 2019/11/27(</a:t>
            </a:r>
            <a:r>
              <a:rPr lang="ko-KR" altLang="en-US" sz="1000">
                <a:solidFill>
                  <a:schemeClr val="tx1"/>
                </a:solidFill>
              </a:rPr>
              <a:t>수</a:t>
            </a:r>
            <a:r>
              <a:rPr lang="en-US" altLang="ko-KR" sz="1000">
                <a:solidFill>
                  <a:schemeClr val="tx1"/>
                </a:solidFill>
              </a:rPr>
              <a:t>) 00~04</a:t>
            </a:r>
            <a:r>
              <a:rPr lang="ko-KR" altLang="en-US" sz="1000">
                <a:solidFill>
                  <a:schemeClr val="tx1"/>
                </a:solidFill>
              </a:rPr>
              <a:t>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2.</a:t>
            </a:r>
            <a:r>
              <a:rPr lang="ko-KR" altLang="en-US" sz="1000">
                <a:solidFill>
                  <a:schemeClr val="tx1"/>
                </a:solidFill>
              </a:rPr>
              <a:t>작업 내용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서버 안전화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3.</a:t>
            </a:r>
            <a:r>
              <a:rPr lang="ko-KR" altLang="en-US" sz="1000">
                <a:solidFill>
                  <a:schemeClr val="tx1"/>
                </a:solidFill>
              </a:rPr>
              <a:t>서비스 영향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없음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4.</a:t>
            </a:r>
            <a:r>
              <a:rPr lang="ko-KR" altLang="en-US" sz="1000">
                <a:solidFill>
                  <a:schemeClr val="tx1"/>
                </a:solidFill>
              </a:rPr>
              <a:t>문의 사항 </a:t>
            </a:r>
            <a:r>
              <a:rPr lang="en-US" altLang="ko-KR" sz="1000">
                <a:solidFill>
                  <a:schemeClr val="tx1"/>
                </a:solidFill>
              </a:rPr>
              <a:t>: 1599-2737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707AA6-8761-4BEB-A4F2-D1B4DAC048A7}"/>
              </a:ext>
            </a:extLst>
          </p:cNvPr>
          <p:cNvSpPr/>
          <p:nvPr/>
        </p:nvSpPr>
        <p:spPr>
          <a:xfrm>
            <a:off x="5085966" y="2577090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7EDE-3265-4055-84E3-0649450D0498}"/>
              </a:ext>
            </a:extLst>
          </p:cNvPr>
          <p:cNvSpPr/>
          <p:nvPr/>
        </p:nvSpPr>
        <p:spPr>
          <a:xfrm>
            <a:off x="6244941" y="2576555"/>
            <a:ext cx="1420083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</a:rPr>
              <a:t>포가드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F59752-6909-414D-80E0-40D58BA62AE1}"/>
              </a:ext>
            </a:extLst>
          </p:cNvPr>
          <p:cNvSpPr/>
          <p:nvPr/>
        </p:nvSpPr>
        <p:spPr>
          <a:xfrm>
            <a:off x="3468385" y="2576547"/>
            <a:ext cx="1420083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2019-11-25 14:38:21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A0C0A6B-EDDF-40C0-838A-80402832ABC9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8879B71-C579-4205-B56E-98F4C16ED65E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53B565A-AE9A-40A9-AA81-C17110B264CC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CDB81E-78D9-433F-BB35-0071AA1F857B}"/>
              </a:ext>
            </a:extLst>
          </p:cNvPr>
          <p:cNvSpPr/>
          <p:nvPr/>
        </p:nvSpPr>
        <p:spPr>
          <a:xfrm>
            <a:off x="4554900" y="4673373"/>
            <a:ext cx="1284974" cy="31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D66E4D-3153-45F3-A60D-58B1CD47811C}"/>
              </a:ext>
            </a:extLst>
          </p:cNvPr>
          <p:cNvSpPr/>
          <p:nvPr/>
        </p:nvSpPr>
        <p:spPr>
          <a:xfrm>
            <a:off x="7098672" y="1916427"/>
            <a:ext cx="594462" cy="31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269EAC-7113-4C80-A5ED-CA8868E1F65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38EE2D1-993D-47BC-A719-F1ED9EE2C7AE}"/>
              </a:ext>
            </a:extLst>
          </p:cNvPr>
          <p:cNvSpPr/>
          <p:nvPr/>
        </p:nvSpPr>
        <p:spPr>
          <a:xfrm>
            <a:off x="7152362" y="1957179"/>
            <a:ext cx="516161" cy="2378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닫기</a:t>
            </a:r>
          </a:p>
        </p:txBody>
      </p:sp>
    </p:spTree>
    <p:extLst>
      <p:ext uri="{BB962C8B-B14F-4D97-AF65-F5344CB8AC3E}">
        <p14:creationId xmlns:p14="http://schemas.microsoft.com/office/powerpoint/2010/main" val="3873466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전송 내용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설정은 </a:t>
            </a: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구입을 하지 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않을 경우 전송 불가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7283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2802F3BF-EF5F-4008-9607-E6E2AC82A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52813"/>
              </p:ext>
            </p:extLst>
          </p:nvPr>
        </p:nvGraphicFramePr>
        <p:xfrm>
          <a:off x="2790914" y="2462857"/>
          <a:ext cx="6452677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3169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226339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613169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r>
                        <a:rPr lang="ko-KR" altLang="en-US" sz="900"/>
                        <a:t>에 차량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이 진입 하였습니다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r>
                        <a:rPr lang="ko-KR" altLang="en-US" sz="900" dirty="0"/>
                        <a:t>에 차량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이 이탈 하였습니다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776CE4AF-FE4D-4C7B-BF02-0C7C3CC90083}"/>
              </a:ext>
            </a:extLst>
          </p:cNvPr>
          <p:cNvSpPr/>
          <p:nvPr/>
        </p:nvSpPr>
        <p:spPr>
          <a:xfrm>
            <a:off x="4424025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33EDEA3-65C7-4E5E-913F-CDDBB767BDFA}"/>
              </a:ext>
            </a:extLst>
          </p:cNvPr>
          <p:cNvSpPr/>
          <p:nvPr/>
        </p:nvSpPr>
        <p:spPr>
          <a:xfrm>
            <a:off x="5428677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9EED9A4-2D05-438A-BFCF-B5C66BA65269}"/>
              </a:ext>
            </a:extLst>
          </p:cNvPr>
          <p:cNvSpPr/>
          <p:nvPr/>
        </p:nvSpPr>
        <p:spPr>
          <a:xfrm>
            <a:off x="5239472" y="210315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1EF7225-5D13-4B4A-89AA-5D2EDBDBC06F}"/>
              </a:ext>
            </a:extLst>
          </p:cNvPr>
          <p:cNvSpPr/>
          <p:nvPr/>
        </p:nvSpPr>
        <p:spPr>
          <a:xfrm>
            <a:off x="6269199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수신자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51CCAA1-1DBC-40F0-8A92-2DAB65BD1327}"/>
              </a:ext>
            </a:extLst>
          </p:cNvPr>
          <p:cNvSpPr/>
          <p:nvPr/>
        </p:nvSpPr>
        <p:spPr>
          <a:xfrm>
            <a:off x="7122947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5AA439-AB2B-4B1F-88CB-AE7AA7730179}"/>
              </a:ext>
            </a:extLst>
          </p:cNvPr>
          <p:cNvSpPr/>
          <p:nvPr/>
        </p:nvSpPr>
        <p:spPr>
          <a:xfrm>
            <a:off x="7976695" y="21031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116" name="그래픽 115" descr="일일 일정표 ">
            <a:extLst>
              <a:ext uri="{FF2B5EF4-FFF2-40B4-BE49-F238E27FC236}">
                <a16:creationId xmlns:a16="http://schemas.microsoft.com/office/drawing/2014/main" id="{E4F18416-DC0A-4B67-B0F2-826B6128A8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7905" y="2166434"/>
            <a:ext cx="75679" cy="75679"/>
          </a:xfrm>
          <a:prstGeom prst="rect">
            <a:avLst/>
          </a:prstGeom>
        </p:spPr>
      </p:pic>
      <p:pic>
        <p:nvPicPr>
          <p:cNvPr id="117" name="그래픽 116" descr="일일 일정표 ">
            <a:extLst>
              <a:ext uri="{FF2B5EF4-FFF2-40B4-BE49-F238E27FC236}">
                <a16:creationId xmlns:a16="http://schemas.microsoft.com/office/drawing/2014/main" id="{310879F2-50E0-46DE-A828-2608AD95BE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1791" y="2166434"/>
            <a:ext cx="75679" cy="75679"/>
          </a:xfrm>
          <a:prstGeom prst="rect">
            <a:avLst/>
          </a:prstGeom>
        </p:spPr>
      </p:pic>
      <p:sp>
        <p:nvSpPr>
          <p:cNvPr id="118" name="화살표: 아래쪽 117">
            <a:extLst>
              <a:ext uri="{FF2B5EF4-FFF2-40B4-BE49-F238E27FC236}">
                <a16:creationId xmlns:a16="http://schemas.microsoft.com/office/drawing/2014/main" id="{6058AB68-75D8-4C51-91DA-95A0E53DD673}"/>
              </a:ext>
            </a:extLst>
          </p:cNvPr>
          <p:cNvSpPr/>
          <p:nvPr/>
        </p:nvSpPr>
        <p:spPr>
          <a:xfrm>
            <a:off x="6901394" y="2194114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D55134F8-7167-4C47-B3DF-1724F4125C45}"/>
              </a:ext>
            </a:extLst>
          </p:cNvPr>
          <p:cNvSpPr/>
          <p:nvPr/>
        </p:nvSpPr>
        <p:spPr>
          <a:xfrm>
            <a:off x="7782844" y="2194114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640657-654B-4961-A85E-FFA6F126C71C}"/>
              </a:ext>
            </a:extLst>
          </p:cNvPr>
          <p:cNvSpPr/>
          <p:nvPr/>
        </p:nvSpPr>
        <p:spPr>
          <a:xfrm>
            <a:off x="8468012" y="2105572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6E8D04C-101B-41E9-8C1B-D01CEECFB5F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0298AD3-5A78-4596-84ED-0B49A668E4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213B979-76A2-4038-9D1D-A8CA0F11D8C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A96440-517D-45BF-9741-4484D1A52F3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13902DD-D49D-499D-8379-71798DF1B36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BD8AC5E-5EAA-4854-8DC3-EAC0F51F907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5ED396C-949D-4232-9921-E48DCA9727D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2A54616-2992-482A-A342-19EFF912B95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E1ED9255-D7E1-4874-9A2A-1BCBD3B0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544F629-8E0F-45DE-A327-B8D5EAB1449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래픽 149" descr="사용자">
              <a:extLst>
                <a:ext uri="{FF2B5EF4-FFF2-40B4-BE49-F238E27FC236}">
                  <a16:creationId xmlns:a16="http://schemas.microsoft.com/office/drawing/2014/main" id="{5BBD4FE6-22E0-45ED-AD94-0AF05378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605AC73-C6FC-43B5-81DD-99C0CF9C6E5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5A4B263-E55A-4EBD-8694-3FE0666E2C6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74C5DF-8EFA-470B-A3CA-E46F7152874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F3692C7-BF4D-4EA5-9523-1836206F50FC}"/>
              </a:ext>
            </a:extLst>
          </p:cNvPr>
          <p:cNvSpPr txBox="1"/>
          <p:nvPr/>
        </p:nvSpPr>
        <p:spPr>
          <a:xfrm>
            <a:off x="2680421" y="1613517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D5CF17-3766-4C9C-93A6-9CE2B5B48C11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0B2E2B8-D485-4151-83CE-09B6D80EFFB0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55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97022"/>
              </p:ext>
            </p:extLst>
          </p:nvPr>
        </p:nvGraphicFramePr>
        <p:xfrm>
          <a:off x="2793281" y="1716931"/>
          <a:ext cx="641344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1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,2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,3</a:t>
                      </a:r>
                      <a:r>
                        <a:rPr lang="ko-KR" altLang="en-US" sz="900" err="1"/>
                        <a:t>번차량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E3C1A8D7-2721-4FE2-A7EF-8501BC769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8885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D9A12974-834F-495D-ACA3-5F2A87D386B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0616E4D-664F-4551-9434-C6A7C3DDB6F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112D14B-71B7-4438-B012-051E65A4D78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F88B345-8A1F-4BAA-A4C8-76C53A236CF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66CEE63-0CCE-433A-909B-012E265EAF5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FC30F09-9FE9-45BD-914D-942B6546825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976DFED-7937-4895-958E-23C9C86FCF6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FF6FCF-59A4-4418-963C-4CA25DA4AFB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1EF10F49-671E-4B7F-9411-C41EE6108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941423-B587-4728-9D01-CC0CB72DC0C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1D84F87C-4812-41CB-AD0F-625504843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273A811-6BD5-4BA1-B8BB-85F10FFB20C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13521E7-B0C7-42BC-B1EE-EFBD6B69A01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6FF4965-680D-4791-869B-2F848CAD99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59E5E6-480B-4E5A-B2FC-049259C21E23}"/>
              </a:ext>
            </a:extLst>
          </p:cNvPr>
          <p:cNvSpPr/>
          <p:nvPr/>
        </p:nvSpPr>
        <p:spPr>
          <a:xfrm>
            <a:off x="738796" y="2748701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927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0BBB390-44BD-4DA7-AF2A-B8F95615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55628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3E6B0FCC-6297-4E6F-A37C-1CB9DC7C0CA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F91B43-C390-4DC5-817A-75DE331E5B1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56C636E-77E2-46D2-BFAF-C0A49640A98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28E06BD-1B3B-431D-92A7-F8009A9187D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BDFADCF-AE22-47A1-B68A-393CC420F9C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F0B4AC4-5DB3-40F0-9D9F-B2458389DE3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5BBDD56-596B-4475-B0D1-953CC2F423C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1E70706-F811-406A-8119-29B51EE930D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D472E1F-4D4A-4B61-AF6A-50BBAF42A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0E1E6B5-451E-48A1-A5A7-5A139F4D2D8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4" name="그래픽 103" descr="사용자">
              <a:extLst>
                <a:ext uri="{FF2B5EF4-FFF2-40B4-BE49-F238E27FC236}">
                  <a16:creationId xmlns:a16="http://schemas.microsoft.com/office/drawing/2014/main" id="{3FC75AAD-474B-46A4-AFB8-F72DFE479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7E2948-BF97-4569-A30C-5E8E62109F9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6DB9751-6226-457C-B294-7432D8743BF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2F53AAA-3702-42B3-9674-BA0E85AC7FD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6EC3AD0-D7FD-48A6-9F11-0BCBD0C3D9B8}"/>
              </a:ext>
            </a:extLst>
          </p:cNvPr>
          <p:cNvSpPr/>
          <p:nvPr/>
        </p:nvSpPr>
        <p:spPr>
          <a:xfrm>
            <a:off x="738796" y="2748701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3" name="표 11">
            <a:extLst>
              <a:ext uri="{FF2B5EF4-FFF2-40B4-BE49-F238E27FC236}">
                <a16:creationId xmlns:a16="http://schemas.microsoft.com/office/drawing/2014/main" id="{AC206ED4-E36C-4D31-B1A0-EDFE31F4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12969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EB98733-6093-4DD4-9068-A9D0398E6585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FCDAB2-84B4-485F-9B49-79B219C651F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85BA6D45-6BA2-4F80-8866-857CEA569AC1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7E3F23A-D116-4456-8E0B-AB7829C81F4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A6E90-3A33-4C36-A5FA-0DD4AE14181B}"/>
              </a:ext>
            </a:extLst>
          </p:cNvPr>
          <p:cNvSpPr/>
          <p:nvPr/>
        </p:nvSpPr>
        <p:spPr>
          <a:xfrm>
            <a:off x="4825115" y="3028819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8" name="화살표: 아래쪽 137">
            <a:extLst>
              <a:ext uri="{FF2B5EF4-FFF2-40B4-BE49-F238E27FC236}">
                <a16:creationId xmlns:a16="http://schemas.microsoft.com/office/drawing/2014/main" id="{4E647DD6-0663-498F-98F2-E8F9830B47B7}"/>
              </a:ext>
            </a:extLst>
          </p:cNvPr>
          <p:cNvSpPr/>
          <p:nvPr/>
        </p:nvSpPr>
        <p:spPr>
          <a:xfrm>
            <a:off x="8969925" y="3087721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9952B1E-8C3F-4E1F-9330-E9CD9030E54E}"/>
              </a:ext>
            </a:extLst>
          </p:cNvPr>
          <p:cNvSpPr/>
          <p:nvPr/>
        </p:nvSpPr>
        <p:spPr>
          <a:xfrm>
            <a:off x="4825115" y="329564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2" name="화살표: 아래쪽 141">
            <a:extLst>
              <a:ext uri="{FF2B5EF4-FFF2-40B4-BE49-F238E27FC236}">
                <a16:creationId xmlns:a16="http://schemas.microsoft.com/office/drawing/2014/main" id="{6CCE030A-5D45-4328-8D4F-55E9EC8A9241}"/>
              </a:ext>
            </a:extLst>
          </p:cNvPr>
          <p:cNvSpPr/>
          <p:nvPr/>
        </p:nvSpPr>
        <p:spPr>
          <a:xfrm>
            <a:off x="8969925" y="335454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0285FC4-6F55-4E68-B81F-A5CD495198BA}"/>
              </a:ext>
            </a:extLst>
          </p:cNvPr>
          <p:cNvSpPr/>
          <p:nvPr/>
        </p:nvSpPr>
        <p:spPr>
          <a:xfrm>
            <a:off x="4825115" y="3562461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4" name="화살표: 아래쪽 143">
            <a:extLst>
              <a:ext uri="{FF2B5EF4-FFF2-40B4-BE49-F238E27FC236}">
                <a16:creationId xmlns:a16="http://schemas.microsoft.com/office/drawing/2014/main" id="{54D8EBF5-95DB-4EAF-A784-492B10FB98B0}"/>
              </a:ext>
            </a:extLst>
          </p:cNvPr>
          <p:cNvSpPr/>
          <p:nvPr/>
        </p:nvSpPr>
        <p:spPr>
          <a:xfrm>
            <a:off x="8969925" y="362136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33D616-8BB7-4A56-BCE8-8BBAEC3A0BF4}"/>
              </a:ext>
            </a:extLst>
          </p:cNvPr>
          <p:cNvSpPr/>
          <p:nvPr/>
        </p:nvSpPr>
        <p:spPr>
          <a:xfrm>
            <a:off x="4825115" y="384557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IOTPLEX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6" name="화살표: 아래쪽 145">
            <a:extLst>
              <a:ext uri="{FF2B5EF4-FFF2-40B4-BE49-F238E27FC236}">
                <a16:creationId xmlns:a16="http://schemas.microsoft.com/office/drawing/2014/main" id="{E5D4B340-FA4C-49EE-9779-96875D628AD8}"/>
              </a:ext>
            </a:extLst>
          </p:cNvPr>
          <p:cNvSpPr/>
          <p:nvPr/>
        </p:nvSpPr>
        <p:spPr>
          <a:xfrm>
            <a:off x="8969925" y="39044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318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73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5DEB874-CBB3-416B-BA8D-A3636217B9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10B430A-A6C7-46E0-9F44-6C4ED12175DD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59DADF9-8824-488A-98A3-A98F9CC2070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C6DD59-3CD7-449B-AC4D-7BA589EA5EA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719597F-99A3-42BA-A494-81D37E36ED8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989645-6DBA-41A1-92BA-E4D576EE5FA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6D2AD7B-F799-489C-9181-A1EB3C170D9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C5EE88A-B353-4723-966D-89E2D786D5D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B2CC4932-1EED-4AE2-8A2F-D50B9E17B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8A07B86-7577-4D00-9C84-6D175139E3F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5E42B682-36C9-4F8C-B301-93EF5A66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848CBA8-65B3-44CD-8CD4-57C5A7A6069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ABB14F6-FB94-425C-9E05-BF751FDDFDB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5974B3A-21C6-40D5-8C9C-F95E841CE73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BD10E93-6780-4878-84CB-5FE23C02CA7B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31" name="표 11">
            <a:extLst>
              <a:ext uri="{FF2B5EF4-FFF2-40B4-BE49-F238E27FC236}">
                <a16:creationId xmlns:a16="http://schemas.microsoft.com/office/drawing/2014/main" id="{250C1A43-2B5D-41F1-801C-874BD3B5F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968419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C9D890-D11C-4BCA-AB6E-1CD9EAF35E44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1C3B89A-92E6-401B-AF11-1BF3E4D448A3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236E3FD9-CC0B-4933-A5F2-1BDA94BE5BBA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A4E4575-B5EA-42B2-990B-D1E8AF1C75D8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CBDA18-0BD7-43F4-B3D9-06BA3DC4EAB8}"/>
              </a:ext>
            </a:extLst>
          </p:cNvPr>
          <p:cNvSpPr/>
          <p:nvPr/>
        </p:nvSpPr>
        <p:spPr>
          <a:xfrm>
            <a:off x="4825115" y="3028819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7" name="화살표: 아래쪽 136">
            <a:extLst>
              <a:ext uri="{FF2B5EF4-FFF2-40B4-BE49-F238E27FC236}">
                <a16:creationId xmlns:a16="http://schemas.microsoft.com/office/drawing/2014/main" id="{D76373D1-7E46-45D0-994A-DF9D4494CFE7}"/>
              </a:ext>
            </a:extLst>
          </p:cNvPr>
          <p:cNvSpPr/>
          <p:nvPr/>
        </p:nvSpPr>
        <p:spPr>
          <a:xfrm>
            <a:off x="8969925" y="3087721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70F7C91-3E49-4219-9BF4-EC68611CE8F7}"/>
              </a:ext>
            </a:extLst>
          </p:cNvPr>
          <p:cNvSpPr/>
          <p:nvPr/>
        </p:nvSpPr>
        <p:spPr>
          <a:xfrm>
            <a:off x="4825115" y="329564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32EC2AD7-25A6-4F50-8DFD-72884D135165}"/>
              </a:ext>
            </a:extLst>
          </p:cNvPr>
          <p:cNvSpPr/>
          <p:nvPr/>
        </p:nvSpPr>
        <p:spPr>
          <a:xfrm>
            <a:off x="8969925" y="335454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E93A12-3D77-4B6E-A7A1-919B294B3569}"/>
              </a:ext>
            </a:extLst>
          </p:cNvPr>
          <p:cNvSpPr/>
          <p:nvPr/>
        </p:nvSpPr>
        <p:spPr>
          <a:xfrm>
            <a:off x="4825115" y="3562461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1" name="화살표: 아래쪽 140">
            <a:extLst>
              <a:ext uri="{FF2B5EF4-FFF2-40B4-BE49-F238E27FC236}">
                <a16:creationId xmlns:a16="http://schemas.microsoft.com/office/drawing/2014/main" id="{AC54317E-CD40-40AB-AEDC-20333C275A14}"/>
              </a:ext>
            </a:extLst>
          </p:cNvPr>
          <p:cNvSpPr/>
          <p:nvPr/>
        </p:nvSpPr>
        <p:spPr>
          <a:xfrm>
            <a:off x="8969925" y="362136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C91F721-C8E9-4013-97D7-ACFCEDB43B87}"/>
              </a:ext>
            </a:extLst>
          </p:cNvPr>
          <p:cNvSpPr/>
          <p:nvPr/>
        </p:nvSpPr>
        <p:spPr>
          <a:xfrm>
            <a:off x="4825115" y="384557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IOTPLEX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E68E8239-B0CE-4308-98FE-FA961A95F3D0}"/>
              </a:ext>
            </a:extLst>
          </p:cNvPr>
          <p:cNvSpPr/>
          <p:nvPr/>
        </p:nvSpPr>
        <p:spPr>
          <a:xfrm>
            <a:off x="8969925" y="39044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04E7BA4-F12B-43CA-B2BC-A642876E6E63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멀티 스크린 설정이 완료 되었습니다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br>
              <a:rPr lang="en-US" altLang="ko-KR" sz="900" dirty="0">
                <a:solidFill>
                  <a:schemeClr val="tx1"/>
                </a:solidFill>
              </a:rPr>
            </a:b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82D2641-4F13-4F9A-A493-8D0398FBEF26}"/>
              </a:ext>
            </a:extLst>
          </p:cNvPr>
          <p:cNvSpPr/>
          <p:nvPr/>
        </p:nvSpPr>
        <p:spPr>
          <a:xfrm>
            <a:off x="5313643" y="36819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887019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2088"/>
              </p:ext>
            </p:extLst>
          </p:nvPr>
        </p:nvGraphicFramePr>
        <p:xfrm>
          <a:off x="2793281" y="1716931"/>
          <a:ext cx="641344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1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,2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,3</a:t>
                      </a:r>
                      <a:r>
                        <a:rPr lang="ko-KR" altLang="en-US" sz="900" err="1"/>
                        <a:t>번차량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50505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56B2A-702D-47BC-94FC-FF4B6E317007}"/>
              </a:ext>
            </a:extLst>
          </p:cNvPr>
          <p:cNvSpPr/>
          <p:nvPr/>
        </p:nvSpPr>
        <p:spPr>
          <a:xfrm>
            <a:off x="2793281" y="2091847"/>
            <a:ext cx="6413442" cy="365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5714402-0C7E-4DE4-A44C-58E9BA52619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878FC9-AFF3-4641-940B-FBB779C5B97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CACDCB-F1EC-4506-9A1A-1BAAB8CB925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1C6F981-C6FB-4030-A21C-14DF0F2CAE1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FEA67F-CA44-458F-ADC4-3C6409E5355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3C6C763-830A-4963-8648-1423B47F47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3ECE23-A60D-4439-8D7B-55F27E20ED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60F1B0D-32DF-4B49-9423-6C354D0F3D1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B2ED9F5-D98C-4EDB-B754-8920CFD3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63C107E-FEF3-420D-979C-CE1FEBD4FB4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D3F8D55B-68DB-4D21-9D96-E67F6EC9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E593A8F-9BC0-407B-B936-09EFF27F4C5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6585511-839E-42B3-B9C0-30459908C6C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FB4A118-DB7F-43B6-BAAF-F75AD9BD851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19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46642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102A1D-4D61-4B9A-AAB9-4BE23564AB9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07771EE-C49D-4ED2-B80F-C350DACD96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334E6-0618-4856-8DAA-617D985D6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FDA9E5-00CF-424B-BB18-F7D0608BA7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571140B-3B79-472C-92F8-A92EF45594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442D583-556A-46B8-8332-7DC4647EBDC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89FBE8-6973-4C09-B0FE-95A62072D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E1999C8-AEA7-4D03-BCC4-F271BEEAE6C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202DEA6-FC15-47C5-9CC6-2D44AD49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DEABE7-6DEE-477E-906A-7989895A03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20E1770-8FB0-4B1F-90E0-F7F964E7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355ADC-BE35-4EB9-8E7A-4B5A372A4CA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88AD00C-6174-4BA7-A51A-FA0AC4FC839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358A017-A999-4EBC-9335-25EE674BA6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9A0385D-9AC1-4A24-A3C0-655C8E80058E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8" name="표 11">
            <a:extLst>
              <a:ext uri="{FF2B5EF4-FFF2-40B4-BE49-F238E27FC236}">
                <a16:creationId xmlns:a16="http://schemas.microsoft.com/office/drawing/2014/main" id="{50AF8EC8-7771-4C51-93DD-94134015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34654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CC88C4-F904-4C0D-A45B-8809C986F0BE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0F0A165-D1BA-46C2-A345-C1FDC905629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7202132-CF92-4A45-9D43-3D3C8A46710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995BF46-026C-433D-A244-7B9C87015E4B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5B12DDF-FA1C-4E69-B31E-AE0A8A10F388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8CD6F4-3674-4DD0-AEE8-8B0E92A332F5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125474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67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29197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6A1C3D9-83BB-4785-A030-404FF03AC1E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1FDFB75-2A66-45F3-B8EA-726CF33E3B7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AEA867F-2CC7-4BE2-8E35-249735847FE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08775E-7733-42AA-9807-8EA4F16EDE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BB45E0D-4391-421B-A5E4-B0B3B79CB79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08BB2C4-A4C8-49CA-874A-DD48AB7106E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1D18EE8-073B-4A3C-B754-09AFB470A0D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E3717A-E6F2-4CF2-B61A-64D59A757B3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376EA42-6FA0-4EF3-8CA9-9153E150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5C8C716-6329-4244-A0FA-DDF77DF4627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5" name="그래픽 104" descr="사용자">
              <a:extLst>
                <a:ext uri="{FF2B5EF4-FFF2-40B4-BE49-F238E27FC236}">
                  <a16:creationId xmlns:a16="http://schemas.microsoft.com/office/drawing/2014/main" id="{779FF8D5-D6C3-4BF1-B075-C951C3C3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E747417-DAD9-4134-889E-E4D5F5C47EE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637B435-7CC2-4ED9-B7AC-D467E8C8E34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5F997A3-8D69-46FB-91A5-80D308B2827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9E130B4-D530-4ACD-B853-2375374E07E7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0" name="표 11">
            <a:extLst>
              <a:ext uri="{FF2B5EF4-FFF2-40B4-BE49-F238E27FC236}">
                <a16:creationId xmlns:a16="http://schemas.microsoft.com/office/drawing/2014/main" id="{AE2BD606-3388-4D78-8709-70DE4F298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65416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B899D79-B908-4C28-996F-FE4228CB912D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445C7F7-AA5F-4DEE-BAC3-02B66319D158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1723384F-1336-4D5D-96B8-E65270C12E9B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B82BB12-BB0E-417A-BFCD-DC10C49EE00D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919E811-B17B-4119-964E-45DECBCEAE18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6A50409-14DB-4953-B4BA-C687F0ACC396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8763678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 </a:t>
            </a:r>
            <a:r>
              <a:rPr lang="ko-KR" altLang="en-US" sz="1500" err="1">
                <a:solidFill>
                  <a:schemeClr val="tx1"/>
                </a:solidFill>
              </a:rPr>
              <a:t>완료창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67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7164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00F4E9-B307-451A-AD84-5753F88BF0D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D076C08-468C-4A48-BBE1-8E5A9429C19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02555F-1DAE-4C1B-8E6F-A5EE68E7102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B8DE7EA-1AA5-44A5-AD27-EC0398D285C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2F01D3B-0704-47DD-A34C-894EBD1CE8E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686D1FA-43CA-421D-A0FF-2EA03684FBB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7F0B0EA-F1CF-4E89-8427-C43437DDDB7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89E5ACE-BA75-4648-B497-32EDB96CD1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D5A0D90-BD6F-4324-9DA4-5C9A5269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A71C0C9-0864-461D-95E1-11DBBE5DD31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래픽 121" descr="사용자">
              <a:extLst>
                <a:ext uri="{FF2B5EF4-FFF2-40B4-BE49-F238E27FC236}">
                  <a16:creationId xmlns:a16="http://schemas.microsoft.com/office/drawing/2014/main" id="{10CF362F-089A-4095-B30C-101DDCBD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AF5AAB-2168-4CB3-8949-C43B17681E8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AF58299-6561-4F58-A0DA-3843300A958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24AEE87-F9AB-4889-8538-9EAA657DFDC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C29822D-4924-48AD-BAA0-5F76D1F35D8D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5DCEF78-06AE-4E68-B665-F047F6C5FED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6" name="표 11">
            <a:extLst>
              <a:ext uri="{FF2B5EF4-FFF2-40B4-BE49-F238E27FC236}">
                <a16:creationId xmlns:a16="http://schemas.microsoft.com/office/drawing/2014/main" id="{CD608927-3A2A-4421-B9E4-600DA3BDC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24801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8543E1E-15CC-4D1F-B3EB-6C64DC0051CA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1BC569-F5AE-4DDB-AF86-7AFB091C18FF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9CCBBB97-3582-4864-A721-0CFAA0C1636C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AB94AF-4741-4CF0-B49F-A7D9F6E471A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1088FAF-5C5F-4001-AC60-445D7A933B53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4D0DB54-C9D9-482C-BB87-7E544E71B5A4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2911974-A868-4A66-8249-069E8F81DD1E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멀티 스크린 설정이 완료 되었습니다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br>
              <a:rPr lang="en-US" altLang="ko-KR" sz="900" dirty="0">
                <a:solidFill>
                  <a:schemeClr val="tx1"/>
                </a:solidFill>
              </a:rPr>
            </a:b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C1E2840-4AF9-49CD-B5D0-FF14195EB623}"/>
              </a:ext>
            </a:extLst>
          </p:cNvPr>
          <p:cNvSpPr/>
          <p:nvPr/>
        </p:nvSpPr>
        <p:spPr>
          <a:xfrm>
            <a:off x="5313643" y="36819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837797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멀티 스크린 삭제 버튼 클릭 시 </a:t>
            </a:r>
            <a:r>
              <a:rPr lang="ko-KR" altLang="en-US" sz="900" dirty="0" err="1">
                <a:solidFill>
                  <a:schemeClr val="tx1"/>
                </a:solidFill>
              </a:rPr>
              <a:t>경고창</a:t>
            </a:r>
            <a:r>
              <a:rPr lang="ko-KR" altLang="en-US" sz="900" dirty="0">
                <a:solidFill>
                  <a:schemeClr val="tx1"/>
                </a:solidFill>
              </a:rPr>
              <a:t> 생성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84659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상세정보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2729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B48ACBA-DB01-4CB0-A09C-7CBE32F0320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B9E2A3F-B75B-4220-AE8F-F06B11434C4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1BD0280-3C01-4D31-BE36-09C164257D1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5046B63-D84B-4F04-981D-55F50575F98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3ACDDE6-16E3-4EE8-BFC3-55D00715146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54B385D-63EB-4E19-A497-3919B16CFBB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89F50B6-A1CC-4FA1-85A4-E2F4EFA9B93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3E4DCCB-77D9-4D3E-B3D0-D7F27F5C80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D59D5DAF-04C8-4D72-9700-5CC1FECF1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8287EBD-791F-48C7-95F5-BAF04C1D0A7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57FDB8C4-6E53-420E-AD4B-B8B7BE3E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5107653-4864-445F-BCE2-DBFE943B75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1BBC212-347C-491E-BBC8-7A143CDDED2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AE1A33D-328D-4B97-9F47-08C6DFF207E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BF0F832-21FE-4E03-95DB-A87D96109F9D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D1CF89-E641-43F0-BAC2-620F8A6D61B6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A4A106-827D-469E-B857-A63A07CA5B1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20" name="표 11">
            <a:extLst>
              <a:ext uri="{FF2B5EF4-FFF2-40B4-BE49-F238E27FC236}">
                <a16:creationId xmlns:a16="http://schemas.microsoft.com/office/drawing/2014/main" id="{24F67C3D-2A50-4ADD-B4BA-0D66849A1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39956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BDC9B65-B30F-4544-AD8F-ACCD6AB887C2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1987784-8BD2-4624-AD40-56EC34326609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844850FA-EBB0-47D8-B0FC-259F9B438A5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4797404-0A21-4A5D-9AA1-1E9D12B0DE54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48A75BA-FE02-45AE-A1EF-572FF7F4CF82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6419711-DFC3-4C0E-BC84-3055F40AA58B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DD434B4-4627-45A1-A2B7-CA730ECE775B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멀티 스크린 설정을 정말 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00ABF76-2586-4A74-8918-BE8CCA251A16}"/>
              </a:ext>
            </a:extLst>
          </p:cNvPr>
          <p:cNvSpPr/>
          <p:nvPr/>
        </p:nvSpPr>
        <p:spPr>
          <a:xfrm>
            <a:off x="4546969" y="367376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80435D1-E454-4248-B2F7-875D1670148D}"/>
              </a:ext>
            </a:extLst>
          </p:cNvPr>
          <p:cNvSpPr/>
          <p:nvPr/>
        </p:nvSpPr>
        <p:spPr>
          <a:xfrm>
            <a:off x="6279075" y="367376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4791877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개인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사용자가 이용가능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완료창과 함께 종료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6BFFF2-5FD0-45E2-B7EF-3EECEEF0BD0E}"/>
              </a:ext>
            </a:extLst>
          </p:cNvPr>
          <p:cNvCxnSpPr/>
          <p:nvPr/>
        </p:nvCxnSpPr>
        <p:spPr>
          <a:xfrm>
            <a:off x="736698" y="3092450"/>
            <a:ext cx="191785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2305C23-776C-4860-9F24-CB2FEAC97B3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 설정</a:t>
            </a:r>
          </a:p>
        </p:txBody>
      </p:sp>
      <p:graphicFrame>
        <p:nvGraphicFramePr>
          <p:cNvPr id="110" name="표 10">
            <a:extLst>
              <a:ext uri="{FF2B5EF4-FFF2-40B4-BE49-F238E27FC236}">
                <a16:creationId xmlns:a16="http://schemas.microsoft.com/office/drawing/2014/main" id="{786DE1D6-2A62-4918-AEA1-1FEF9C4C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3145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E5CA9167-197B-488F-BA99-8684A1F6A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71465"/>
              </p:ext>
            </p:extLst>
          </p:nvPr>
        </p:nvGraphicFramePr>
        <p:xfrm>
          <a:off x="2713380" y="1669018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갱신주기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79365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32AB275-CEBF-4C23-A9E1-46E48FC80ADB}"/>
              </a:ext>
            </a:extLst>
          </p:cNvPr>
          <p:cNvSpPr/>
          <p:nvPr/>
        </p:nvSpPr>
        <p:spPr>
          <a:xfrm>
            <a:off x="4433622" y="208983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E38DC1-8905-4203-B316-5127511E4FDA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56A80E-0DBE-4117-93BB-A1C40E0CD2E7}"/>
              </a:ext>
            </a:extLst>
          </p:cNvPr>
          <p:cNvSpPr/>
          <p:nvPr/>
        </p:nvSpPr>
        <p:spPr>
          <a:xfrm>
            <a:off x="7729505" y="245068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3EEE655-5C90-4DB9-A5AB-A6426EF8659E}"/>
              </a:ext>
            </a:extLst>
          </p:cNvPr>
          <p:cNvSpPr/>
          <p:nvPr/>
        </p:nvSpPr>
        <p:spPr>
          <a:xfrm>
            <a:off x="7733382" y="2815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BE6A1-3701-4D00-B114-0B3C08847F6A}"/>
              </a:ext>
            </a:extLst>
          </p:cNvPr>
          <p:cNvSpPr/>
          <p:nvPr/>
        </p:nvSpPr>
        <p:spPr>
          <a:xfrm>
            <a:off x="7729505" y="319041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Iotplex3@co.kr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D10001E-13C4-4353-BD98-165E809291AC}"/>
              </a:ext>
            </a:extLst>
          </p:cNvPr>
          <p:cNvSpPr/>
          <p:nvPr/>
        </p:nvSpPr>
        <p:spPr>
          <a:xfrm>
            <a:off x="4422182" y="3172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C7D52A7-1F0D-480B-AA96-A2A28C89C2FB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F0A946-AEA4-4F9D-8463-C6E7A742EA56}"/>
              </a:ext>
            </a:extLst>
          </p:cNvPr>
          <p:cNvSpPr/>
          <p:nvPr/>
        </p:nvSpPr>
        <p:spPr>
          <a:xfrm>
            <a:off x="4433622" y="246671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4D36D06-3F47-47B7-B3B3-9D752B215B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0CA3E51-CC63-4624-89B6-37648C6F3C4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DE675A2-31F3-4275-82A4-EB68B530A52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FC1801B-F598-41B4-8870-A40E6AA947A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775C87-E4CE-4671-BFBA-9322DA4F341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A2428E3-D2E7-4E68-BC33-C94915DEBC1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FE762D1-749E-4AF8-B19C-18044426480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51CBE55-FFBD-490C-8341-D61ED69AA98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2CEA41E8-2F2D-41E9-B252-9B655553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BEA1E83-5973-421A-B7A8-33A2C910664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96A1EB0-A6B0-4CBD-B4FD-B5478FB1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E623E0C-DDE8-4935-ADD4-01E36A5E4FA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8F0A890-2192-4657-B641-FA698FD5B4E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E1145B1-3C7F-47D3-9618-22A6FEA5D3A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EFE3C5-63A7-431B-999B-74E3CBB818BB}"/>
              </a:ext>
            </a:extLst>
          </p:cNvPr>
          <p:cNvSpPr/>
          <p:nvPr/>
        </p:nvSpPr>
        <p:spPr>
          <a:xfrm>
            <a:off x="736698" y="3092450"/>
            <a:ext cx="1916234" cy="426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F7B085E-6E66-47F8-A6B4-AEBAE47BA3BF}"/>
              </a:ext>
            </a:extLst>
          </p:cNvPr>
          <p:cNvSpPr/>
          <p:nvPr/>
        </p:nvSpPr>
        <p:spPr>
          <a:xfrm>
            <a:off x="4422182" y="357920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6DA9B64D-B3CE-4769-AF7A-519875359D54}"/>
              </a:ext>
            </a:extLst>
          </p:cNvPr>
          <p:cNvSpPr/>
          <p:nvPr/>
        </p:nvSpPr>
        <p:spPr>
          <a:xfrm>
            <a:off x="5769110" y="368526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아이디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비밀번호 찾기 클릭 시 아이디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비밀번호 찾기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• • • • • • • • •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DC07EA-01C1-4EFE-A230-CF29A45CDFC5}"/>
              </a:ext>
            </a:extLst>
          </p:cNvPr>
          <p:cNvSpPr/>
          <p:nvPr/>
        </p:nvSpPr>
        <p:spPr>
          <a:xfrm>
            <a:off x="1556909" y="1837970"/>
            <a:ext cx="3105021" cy="19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82753E-AB93-4F73-B7EA-A4DB993C84D0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7FFA5B-CDE2-4527-8565-FFA44F9D1106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49101F-E1A7-49A2-902A-04DE7C9C2343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AE722C-C60A-481C-8097-F1234CB6D62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E683A5-A663-450E-8C71-96829711D5FE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B3C6E87-3048-49FD-8A99-48B51191F2D3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782BBF-4D8B-43D9-8CEB-8A520FDE1E4E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1E20374-997A-4038-87B3-284F2A788753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985D1B3-D2D6-4B63-98B0-BDFF20B8C085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E6454C-D1D7-47F0-BC57-480938CA59BD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97314-FD64-4C45-8C06-FD30CEEFE170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10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ko-KR" altLang="en-US" sz="1200" dirty="0">
                <a:solidFill>
                  <a:schemeClr val="tx1"/>
                </a:solidFill>
              </a:rPr>
              <a:t>개부터  최대 </a:t>
            </a:r>
            <a:r>
              <a:rPr lang="en-US" altLang="ko-KR" sz="1200" dirty="0">
                <a:solidFill>
                  <a:schemeClr val="tx1"/>
                </a:solidFill>
              </a:rPr>
              <a:t>8 </a:t>
            </a:r>
            <a:r>
              <a:rPr lang="ko-KR" altLang="en-US" sz="1200" dirty="0">
                <a:solidFill>
                  <a:schemeClr val="tx1"/>
                </a:solidFill>
              </a:rPr>
              <a:t>개까지 선택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200" dirty="0">
                <a:solidFill>
                  <a:schemeClr val="tx1"/>
                </a:solidFill>
              </a:rPr>
              <a:t>Company </a:t>
            </a:r>
            <a:r>
              <a:rPr lang="ko-KR" altLang="en-US" sz="1200" dirty="0">
                <a:solidFill>
                  <a:schemeClr val="tx1"/>
                </a:solidFill>
              </a:rPr>
              <a:t>등급과 </a:t>
            </a:r>
            <a:r>
              <a:rPr lang="ko-KR" altLang="en-US" sz="1200" dirty="0" err="1">
                <a:solidFill>
                  <a:schemeClr val="tx1"/>
                </a:solidFill>
              </a:rPr>
              <a:t>개인은</a:t>
            </a:r>
            <a:r>
              <a:rPr lang="ko-KR" altLang="en-US" sz="12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 외 </a:t>
            </a:r>
            <a:r>
              <a:rPr lang="ko-KR" altLang="en-US" sz="12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2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200" dirty="0">
                <a:solidFill>
                  <a:schemeClr val="tx1"/>
                </a:solidFill>
              </a:rPr>
              <a:t>. (</a:t>
            </a:r>
            <a:r>
              <a:rPr lang="ko-KR" altLang="en-US" sz="1200" dirty="0">
                <a:solidFill>
                  <a:schemeClr val="tx1"/>
                </a:solidFill>
              </a:rPr>
              <a:t>이유는</a:t>
            </a:r>
            <a:r>
              <a:rPr lang="en-US" altLang="ko-KR" sz="1200" dirty="0">
                <a:solidFill>
                  <a:schemeClr val="tx1"/>
                </a:solidFill>
              </a:rPr>
              <a:t>Company </a:t>
            </a:r>
            <a:r>
              <a:rPr lang="ko-KR" altLang="en-US" sz="12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2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200" dirty="0">
                <a:solidFill>
                  <a:schemeClr val="tx1"/>
                </a:solidFill>
              </a:rPr>
              <a:t> 에이전트 </a:t>
            </a:r>
            <a:r>
              <a:rPr lang="ko-KR" altLang="en-US" sz="1200" dirty="0" err="1">
                <a:solidFill>
                  <a:schemeClr val="tx1"/>
                </a:solidFill>
              </a:rPr>
              <a:t>조직및</a:t>
            </a:r>
            <a:r>
              <a:rPr lang="ko-KR" altLang="en-US" sz="12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 화면</a:t>
            </a:r>
            <a:r>
              <a:rPr lang="en-US" altLang="ko-KR" sz="1200" dirty="0">
                <a:solidFill>
                  <a:schemeClr val="tx1"/>
                </a:solidFill>
              </a:rPr>
              <a:t> -&gt;</a:t>
            </a:r>
            <a:r>
              <a:rPr lang="ko-KR" altLang="en-US" sz="1200" dirty="0">
                <a:solidFill>
                  <a:schemeClr val="tx1"/>
                </a:solidFill>
              </a:rPr>
              <a:t>사용자 관리 화면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로그인 화면설정을 </a:t>
            </a:r>
            <a:r>
              <a:rPr lang="en-US" altLang="ko-KR" sz="1200" dirty="0">
                <a:solidFill>
                  <a:schemeClr val="tx1"/>
                </a:solidFill>
              </a:rPr>
              <a:t>Y</a:t>
            </a:r>
            <a:r>
              <a:rPr lang="ko-KR" altLang="en-US" sz="1200" dirty="0">
                <a:solidFill>
                  <a:schemeClr val="tx1"/>
                </a:solidFill>
              </a:rPr>
              <a:t>로 된 고객들만 조회한다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버튼 클릭 시 이미지 파일 첨부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9365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102A1D-4D61-4B9A-AAB9-4BE23564AB9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07771EE-C49D-4ED2-B80F-C350DACD96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334E6-0618-4856-8DAA-617D985D6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FDA9E5-00CF-424B-BB18-F7D0608BA7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571140B-3B79-472C-92F8-A92EF45594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442D583-556A-46B8-8332-7DC4647EBDC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89FBE8-6973-4C09-B0FE-95A62072D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E1999C8-AEA7-4D03-BCC4-F271BEEAE6C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202DEA6-FC15-47C5-9CC6-2D44AD49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DEABE7-6DEE-477E-906A-7989895A03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20E1770-8FB0-4B1F-90E0-F7F964E7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355ADC-BE35-4EB9-8E7A-4B5A372A4CA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88AD00C-6174-4BA7-A51A-FA0AC4FC839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358A017-A999-4EBC-9335-25EE674BA6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35161" y="3469312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9A0385D-9AC1-4A24-A3C0-655C8E80058E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8" name="표 11">
            <a:extLst>
              <a:ext uri="{FF2B5EF4-FFF2-40B4-BE49-F238E27FC236}">
                <a16:creationId xmlns:a16="http://schemas.microsoft.com/office/drawing/2014/main" id="{50AF8EC8-7771-4C51-93DD-94134015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8936"/>
              </p:ext>
            </p:extLst>
          </p:nvPr>
        </p:nvGraphicFramePr>
        <p:xfrm>
          <a:off x="2767099" y="1702216"/>
          <a:ext cx="6516208" cy="52968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43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138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688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3152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31523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  <a:r>
                        <a:rPr lang="en-US" altLang="ko-KR" sz="900" dirty="0"/>
                        <a:t>OR</a:t>
                      </a:r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0F0A165-D1BA-46C2-A345-C1FDC905629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7202132-CF92-4A45-9D43-3D3C8A46710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62D20CB-4635-4D01-A164-0BCBD3EFD428}"/>
              </a:ext>
            </a:extLst>
          </p:cNvPr>
          <p:cNvSpPr/>
          <p:nvPr/>
        </p:nvSpPr>
        <p:spPr>
          <a:xfrm>
            <a:off x="4339427" y="2110429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D94EDAD-D3FC-4826-966C-2F908B112681}"/>
              </a:ext>
            </a:extLst>
          </p:cNvPr>
          <p:cNvSpPr/>
          <p:nvPr/>
        </p:nvSpPr>
        <p:spPr>
          <a:xfrm>
            <a:off x="3497888" y="3042835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738997D-D4BD-4F9E-A175-9235EAB10283}"/>
              </a:ext>
            </a:extLst>
          </p:cNvPr>
          <p:cNvSpPr/>
          <p:nvPr/>
        </p:nvSpPr>
        <p:spPr>
          <a:xfrm>
            <a:off x="3506239" y="3929469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0948BB-8E92-449B-815C-014DE0CF2F6D}"/>
              </a:ext>
            </a:extLst>
          </p:cNvPr>
          <p:cNvSpPr/>
          <p:nvPr/>
        </p:nvSpPr>
        <p:spPr>
          <a:xfrm>
            <a:off x="3508780" y="4812910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1666BD1-0C91-4CE0-AC59-F347FB34CD07}"/>
              </a:ext>
            </a:extLst>
          </p:cNvPr>
          <p:cNvSpPr/>
          <p:nvPr/>
        </p:nvSpPr>
        <p:spPr>
          <a:xfrm>
            <a:off x="3481483" y="5825366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644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8758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E9BF2AA1-B5A7-4BAD-9FC5-A39F7F9B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39126"/>
              </p:ext>
            </p:extLst>
          </p:nvPr>
        </p:nvGraphicFramePr>
        <p:xfrm>
          <a:off x="2717698" y="2071470"/>
          <a:ext cx="658742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861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845945">
                  <a:extLst>
                    <a:ext uri="{9D8B030D-6E8A-4147-A177-3AD203B41FA5}">
                      <a16:colId xmlns:a16="http://schemas.microsoft.com/office/drawing/2014/main" val="3629684961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71926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조직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1599-0000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DC75AB7-E2B6-4ADC-8D4F-1B913F9C7853}"/>
              </a:ext>
            </a:extLst>
          </p:cNvPr>
          <p:cNvGrpSpPr/>
          <p:nvPr/>
        </p:nvGrpSpPr>
        <p:grpSpPr>
          <a:xfrm>
            <a:off x="2822690" y="1704402"/>
            <a:ext cx="6482433" cy="226306"/>
            <a:chOff x="2822690" y="1704402"/>
            <a:chExt cx="6482433" cy="226306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1189BAA-A55D-4286-B4E7-76A4598ABF5A}"/>
                </a:ext>
              </a:extLst>
            </p:cNvPr>
            <p:cNvGrpSpPr/>
            <p:nvPr/>
          </p:nvGrpSpPr>
          <p:grpSpPr>
            <a:xfrm>
              <a:off x="3387099" y="1704402"/>
              <a:ext cx="5918024" cy="226306"/>
              <a:chOff x="3561479" y="1704402"/>
              <a:chExt cx="5743643" cy="226306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78919895-6672-476F-97BB-6910E3848F8B}"/>
                  </a:ext>
                </a:extLst>
              </p:cNvPr>
              <p:cNvSpPr/>
              <p:nvPr/>
            </p:nvSpPr>
            <p:spPr>
              <a:xfrm>
                <a:off x="6773199" y="171026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4A48DA2-5CA8-4A71-B04D-4E1FB2B7B434}"/>
                  </a:ext>
                </a:extLst>
              </p:cNvPr>
              <p:cNvSpPr/>
              <p:nvPr/>
            </p:nvSpPr>
            <p:spPr>
              <a:xfrm>
                <a:off x="4145833" y="1704402"/>
                <a:ext cx="2435625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400D9592-2823-4DDB-B071-F467AC327C8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3725D38-5AFB-4D19-A706-AA6DC435E7D7}"/>
                  </a:ext>
                </a:extLst>
              </p:cNvPr>
              <p:cNvSpPr/>
              <p:nvPr/>
            </p:nvSpPr>
            <p:spPr>
              <a:xfrm>
                <a:off x="3561479" y="170864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조직명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화살표: 아래쪽 229">
                <a:extLst>
                  <a:ext uri="{FF2B5EF4-FFF2-40B4-BE49-F238E27FC236}">
                    <a16:creationId xmlns:a16="http://schemas.microsoft.com/office/drawing/2014/main" id="{01FD931F-2BA1-46FF-B1B9-48EA9F6DCF25}"/>
                  </a:ext>
                </a:extLst>
              </p:cNvPr>
              <p:cNvSpPr/>
              <p:nvPr/>
            </p:nvSpPr>
            <p:spPr>
              <a:xfrm>
                <a:off x="3926841" y="1798183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D8DF50F-12E5-4163-8FE2-00B0F9656E28}"/>
                  </a:ext>
                </a:extLst>
              </p:cNvPr>
              <p:cNvSpPr/>
              <p:nvPr/>
            </p:nvSpPr>
            <p:spPr>
              <a:xfrm>
                <a:off x="8344813" y="1716452"/>
                <a:ext cx="96030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등록</a:t>
                </a: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D43A142-0244-4D91-ADD6-586C00D55DF7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</p:grp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7CAF37D8-CCCA-4B70-B71F-A444E3228890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993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1196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 to B </a:t>
            </a:r>
            <a:r>
              <a:rPr lang="ko-KR" altLang="en-US" sz="1200" dirty="0">
                <a:solidFill>
                  <a:schemeClr val="tx1"/>
                </a:solidFill>
              </a:rPr>
              <a:t>고객을 위한 등급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 dirty="0">
                  <a:solidFill>
                    <a:schemeClr val="accent6"/>
                  </a:solidFill>
                </a:rPr>
                <a:t>2</a:t>
              </a:r>
              <a:endParaRPr lang="ko-KR" altLang="en-US" sz="700" dirty="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BA25BB36-4105-4F62-87CC-AC97EB80F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06048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5E334DC-F723-4A95-BBA9-24912E6B8A31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C53DECB-B4D0-4F04-94ED-E517F042C6A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A2403EA-C66C-42A3-8EE8-A45D00DE302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559FCBC-D9A7-4A98-9BEC-BA8C1FAC136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7367520-06FC-4C7E-82E1-3C695AA4EB0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514D14-439A-4C95-BE7E-90BA2E8D78B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41347EF-A473-4835-8A20-01F6A9BA198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89D31E1-182C-4F44-8623-F97A6AD3065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C1CBA05-4A47-4C5F-85F4-F5C42C9552F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6D735ED-D29C-47E8-956F-2EF670537F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9AF5E2-1485-49A8-AAD5-1C62BC05272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144970E-AF8D-4CAC-A3FD-93EBEE0FB3C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0C60E88-10F8-48C0-AA02-A2424E6E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857A890-9E60-40C2-872C-C64C86F4E0B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B12E21D5-ADB8-42A7-B4C5-6BBFF931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42" name="표 3">
            <a:extLst>
              <a:ext uri="{FF2B5EF4-FFF2-40B4-BE49-F238E27FC236}">
                <a16:creationId xmlns:a16="http://schemas.microsoft.com/office/drawing/2014/main" id="{F220C926-A79F-498F-94DE-EA113CD84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74453"/>
              </p:ext>
            </p:extLst>
          </p:nvPr>
        </p:nvGraphicFramePr>
        <p:xfrm>
          <a:off x="2717698" y="2071470"/>
          <a:ext cx="658742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3407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96761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조직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A7B82A3-596F-46E0-BED6-FC1E836A5D7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A5D7653-DB5D-45A7-95AB-DE67057919B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ED5C7F6-C08B-40CB-B92C-1F0E1353E57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51AE2C-76F5-4DDD-8AF9-152A95A33A2F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39C3B2A-94DD-4A2F-B2AE-D4EB5266E34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BCCB630-33B2-475A-9D3A-BC4493EE6EDC}"/>
              </a:ext>
            </a:extLst>
          </p:cNvPr>
          <p:cNvGrpSpPr/>
          <p:nvPr/>
        </p:nvGrpSpPr>
        <p:grpSpPr>
          <a:xfrm>
            <a:off x="2822690" y="1704402"/>
            <a:ext cx="6482433" cy="226306"/>
            <a:chOff x="2822690" y="1704402"/>
            <a:chExt cx="6482433" cy="22630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266B13-87CC-411B-93F3-2956F1DED37A}"/>
                </a:ext>
              </a:extLst>
            </p:cNvPr>
            <p:cNvGrpSpPr/>
            <p:nvPr/>
          </p:nvGrpSpPr>
          <p:grpSpPr>
            <a:xfrm>
              <a:off x="3387099" y="1704402"/>
              <a:ext cx="5918024" cy="226306"/>
              <a:chOff x="3561479" y="1704402"/>
              <a:chExt cx="5743643" cy="22630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28EFEA7-1343-4D7C-A127-8F36B513F74E}"/>
                  </a:ext>
                </a:extLst>
              </p:cNvPr>
              <p:cNvSpPr/>
              <p:nvPr/>
            </p:nvSpPr>
            <p:spPr>
              <a:xfrm>
                <a:off x="6773199" y="171026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609229E-02A6-44FC-8725-8D727BCEDB51}"/>
                  </a:ext>
                </a:extLst>
              </p:cNvPr>
              <p:cNvSpPr/>
              <p:nvPr/>
            </p:nvSpPr>
            <p:spPr>
              <a:xfrm>
                <a:off x="4145833" y="1704402"/>
                <a:ext cx="2435625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B81B46-86AD-4A92-A350-2A7A3DB77DD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72820ADD-8B0C-48E6-85C1-72FD308409C8}"/>
                  </a:ext>
                </a:extLst>
              </p:cNvPr>
              <p:cNvSpPr/>
              <p:nvPr/>
            </p:nvSpPr>
            <p:spPr>
              <a:xfrm>
                <a:off x="3561479" y="170864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조직명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화살표: 아래쪽 127">
                <a:extLst>
                  <a:ext uri="{FF2B5EF4-FFF2-40B4-BE49-F238E27FC236}">
                    <a16:creationId xmlns:a16="http://schemas.microsoft.com/office/drawing/2014/main" id="{B03D28B5-BDB0-41F3-B794-1EB51C60881D}"/>
                  </a:ext>
                </a:extLst>
              </p:cNvPr>
              <p:cNvSpPr/>
              <p:nvPr/>
            </p:nvSpPr>
            <p:spPr>
              <a:xfrm>
                <a:off x="3926841" y="1798183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6917AAA-41F9-4A8E-B916-FE4813A86E55}"/>
                  </a:ext>
                </a:extLst>
              </p:cNvPr>
              <p:cNvSpPr/>
              <p:nvPr/>
            </p:nvSpPr>
            <p:spPr>
              <a:xfrm>
                <a:off x="8303845" y="1716452"/>
                <a:ext cx="1001277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등록</a:t>
                </a:r>
              </a:p>
            </p:txBody>
          </p: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43AA44A-F1A1-482B-8CDD-311CB282FFBC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3B63AE0-2037-41DB-956B-88278F477AB7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64A79E0-DB8D-4ABF-B079-1C017A44330F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2F263B-D1DD-4F5C-B8B0-56D6260CD702}"/>
              </a:ext>
            </a:extLst>
          </p:cNvPr>
          <p:cNvSpPr/>
          <p:nvPr/>
        </p:nvSpPr>
        <p:spPr>
          <a:xfrm>
            <a:off x="2822690" y="1917339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기업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96FE0BF-472B-4072-AFBE-38688EBD0BCC}"/>
              </a:ext>
            </a:extLst>
          </p:cNvPr>
          <p:cNvSpPr/>
          <p:nvPr/>
        </p:nvSpPr>
        <p:spPr>
          <a:xfrm>
            <a:off x="3387098" y="1929459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담당자명</a:t>
            </a:r>
          </a:p>
        </p:txBody>
      </p:sp>
    </p:spTree>
    <p:extLst>
      <p:ext uri="{BB962C8B-B14F-4D97-AF65-F5344CB8AC3E}">
        <p14:creationId xmlns:p14="http://schemas.microsoft.com/office/powerpoint/2010/main" val="28243345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97661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개인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관리자전용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ADMIN-&gt;</a:t>
            </a:r>
            <a:r>
              <a:rPr lang="ko-KR" altLang="en-US" sz="1100" dirty="0">
                <a:solidFill>
                  <a:schemeClr val="tx1"/>
                </a:solidFill>
              </a:rPr>
              <a:t>회사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지점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대리점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기사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개인 </a:t>
            </a:r>
            <a:r>
              <a:rPr lang="en-US" altLang="ko-KR" sz="1100" dirty="0">
                <a:solidFill>
                  <a:schemeClr val="tx1"/>
                </a:solidFill>
              </a:rPr>
              <a:t>=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 to C </a:t>
            </a:r>
            <a:r>
              <a:rPr lang="ko-KR" altLang="en-US" sz="1100" dirty="0">
                <a:solidFill>
                  <a:schemeClr val="tx1"/>
                </a:solidFill>
              </a:rPr>
              <a:t>고객을 위한 등급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 </a:t>
            </a:r>
            <a:r>
              <a:rPr lang="ko-KR" altLang="en-US" sz="11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제어기능</a:t>
            </a:r>
            <a:r>
              <a:rPr lang="en-US" altLang="ko-KR" sz="1100" dirty="0">
                <a:solidFill>
                  <a:srgbClr val="FF0000"/>
                </a:solidFill>
              </a:rPr>
              <a:t>: Y or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</a:rPr>
              <a:t>선택가능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Y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 선택한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개인과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회사는 단말기 제어 버튼을 활성화 시키고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이라 선택하면 비활성화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default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로그인 화면 설정 기능 디폴트는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이고 차후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Y -&gt; 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으로 변경 될 경우 해당 사용자의 설정 정보를 반드시 삭제하도록 한다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주소는 검색 </a:t>
            </a:r>
            <a:r>
              <a:rPr lang="en-US" altLang="ko-KR" sz="900" dirty="0">
                <a:solidFill>
                  <a:schemeClr val="tx1"/>
                </a:solidFill>
              </a:rPr>
              <a:t>API</a:t>
            </a:r>
            <a:r>
              <a:rPr lang="ko-KR" altLang="en-US" sz="9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54412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개인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*조직 로그인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화면설정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23651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비투씨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3A2F60-86CA-40F1-B801-AA286AB5BA35}"/>
              </a:ext>
            </a:extLst>
          </p:cNvPr>
          <p:cNvSpPr/>
          <p:nvPr/>
        </p:nvSpPr>
        <p:spPr>
          <a:xfrm>
            <a:off x="8684175" y="2474671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4563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B2BE08-492A-4594-9160-963AF36E8C8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85C573-9565-46B1-8B6E-AC9BBC2B7B88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DFBC00E-2AFB-499B-A79B-2B9D72FD36E3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021D55-AEEA-42D6-9474-A4104069BB1A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E4A7B62-A534-4A8D-8F1A-933D849D592D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15C12D0-D41F-42A0-9AE7-A5D933862C47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0EF0EE5-9B47-47E7-AD8E-DD3F35A30449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E932D64-AF3F-40AA-8FB3-926B200698B0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E926667-30AE-4E0E-8ACF-74A0FADF636D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4738F9-94C0-40D8-9DCD-34A90CE654EE}"/>
              </a:ext>
            </a:extLst>
          </p:cNvPr>
          <p:cNvSpPr/>
          <p:nvPr/>
        </p:nvSpPr>
        <p:spPr>
          <a:xfrm>
            <a:off x="4389664" y="4318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06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관리자전용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ADMIN-&gt;</a:t>
            </a:r>
            <a:r>
              <a:rPr lang="ko-KR" altLang="en-US" sz="1100" dirty="0">
                <a:solidFill>
                  <a:schemeClr val="tx1"/>
                </a:solidFill>
              </a:rPr>
              <a:t>회사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지점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대리점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기사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개인 </a:t>
            </a:r>
            <a:r>
              <a:rPr lang="en-US" altLang="ko-KR" sz="1100" dirty="0">
                <a:solidFill>
                  <a:schemeClr val="tx1"/>
                </a:solidFill>
              </a:rPr>
              <a:t>=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 to C </a:t>
            </a:r>
            <a:r>
              <a:rPr lang="ko-KR" altLang="en-US" sz="1100" dirty="0">
                <a:solidFill>
                  <a:schemeClr val="tx1"/>
                </a:solidFill>
              </a:rPr>
              <a:t>고객을 위한 등급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 </a:t>
            </a:r>
            <a:r>
              <a:rPr lang="ko-KR" altLang="en-US" sz="11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제어기능</a:t>
            </a:r>
            <a:r>
              <a:rPr lang="en-US" altLang="ko-KR" sz="1100" dirty="0">
                <a:solidFill>
                  <a:srgbClr val="FF0000"/>
                </a:solidFill>
              </a:rPr>
              <a:t>: Y or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</a:rPr>
              <a:t>선택가능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Y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 선택한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개인과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회사는 단말기 제어 버튼을 활성화 시키고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이라 선택하면 비활성화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default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로그인 화면 설정 기능 디폴트는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이고 차후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Y -&gt; 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으로 변경 될 경우 해당 사용자의 설정 정보를 반드시 삭제하도록 한다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1769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*회사 로그인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화면설정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10686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3A2F60-86CA-40F1-B801-AA286AB5BA35}"/>
              </a:ext>
            </a:extLst>
          </p:cNvPr>
          <p:cNvSpPr/>
          <p:nvPr/>
        </p:nvSpPr>
        <p:spPr>
          <a:xfrm>
            <a:off x="8684175" y="2474671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9436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60DCFA9-72E8-4156-AC5A-1B1A1A72CE93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8109CE4-C81B-41BC-85E6-70255E63B44B}"/>
              </a:ext>
            </a:extLst>
          </p:cNvPr>
          <p:cNvSpPr/>
          <p:nvPr/>
        </p:nvSpPr>
        <p:spPr>
          <a:xfrm>
            <a:off x="4389664" y="4318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691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76717" y="1092564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82451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408707" y="31940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408707" y="357161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408707" y="3944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91581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31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조직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408707" y="43009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5DABD79-BDC0-4A75-BAB3-A484BB518219}"/>
              </a:ext>
            </a:extLst>
          </p:cNvPr>
          <p:cNvSpPr/>
          <p:nvPr/>
        </p:nvSpPr>
        <p:spPr>
          <a:xfrm>
            <a:off x="5376852" y="2475812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C5E6030-3498-42F2-9486-12893D8B4081}"/>
              </a:ext>
            </a:extLst>
          </p:cNvPr>
          <p:cNvSpPr/>
          <p:nvPr/>
        </p:nvSpPr>
        <p:spPr>
          <a:xfrm>
            <a:off x="4391289" y="283969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CF61BD6-897B-4E6D-B390-BA02897A800C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107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44179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408707" y="393820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408707" y="430836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408707" y="356209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2029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7729505" y="393347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5DABD79-BDC0-4A75-BAB3-A484BB518219}"/>
              </a:ext>
            </a:extLst>
          </p:cNvPr>
          <p:cNvSpPr/>
          <p:nvPr/>
        </p:nvSpPr>
        <p:spPr>
          <a:xfrm>
            <a:off x="5376852" y="2475812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BEB5F3A-4D32-4CEE-B391-5088CF86D1F4}"/>
              </a:ext>
            </a:extLst>
          </p:cNvPr>
          <p:cNvSpPr/>
          <p:nvPr/>
        </p:nvSpPr>
        <p:spPr>
          <a:xfrm>
            <a:off x="4408707" y="319329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AE55B9-8941-494D-B204-27610E7E3CD5}"/>
              </a:ext>
            </a:extLst>
          </p:cNvPr>
          <p:cNvGrpSpPr/>
          <p:nvPr/>
        </p:nvGrpSpPr>
        <p:grpSpPr>
          <a:xfrm>
            <a:off x="4394444" y="2840263"/>
            <a:ext cx="1545375" cy="266340"/>
            <a:chOff x="4391289" y="4318059"/>
            <a:chExt cx="1545375" cy="26634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77D3CE7-4E3F-4985-ABC6-545878D460D7}"/>
                </a:ext>
              </a:extLst>
            </p:cNvPr>
            <p:cNvSpPr/>
            <p:nvPr/>
          </p:nvSpPr>
          <p:spPr>
            <a:xfrm>
              <a:off x="4391289" y="4318059"/>
              <a:ext cx="957994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/>
                  </a:solidFill>
                </a:rPr>
                <a:t>센텀점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31396A-8288-4931-8212-F86D68534E5D}"/>
                </a:ext>
              </a:extLst>
            </p:cNvPr>
            <p:cNvSpPr/>
            <p:nvPr/>
          </p:nvSpPr>
          <p:spPr>
            <a:xfrm>
              <a:off x="5376852" y="4318059"/>
              <a:ext cx="55981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9B356BF-CD55-4FF0-930B-1EE0EDD26AF5}"/>
              </a:ext>
            </a:extLst>
          </p:cNvPr>
          <p:cNvSpPr/>
          <p:nvPr/>
        </p:nvSpPr>
        <p:spPr>
          <a:xfrm>
            <a:off x="7729505" y="430888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85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>
                <a:solidFill>
                  <a:schemeClr val="tx1"/>
                </a:solidFill>
              </a:rPr>
              <a:t>조직 명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820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9" name="표 3">
            <a:extLst>
              <a:ext uri="{FF2B5EF4-FFF2-40B4-BE49-F238E27FC236}">
                <a16:creationId xmlns:a16="http://schemas.microsoft.com/office/drawing/2014/main" id="{E50AA7D3-8DC5-4CBD-945D-4091BF9E5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40383"/>
              </p:ext>
            </p:extLst>
          </p:nvPr>
        </p:nvGraphicFramePr>
        <p:xfrm>
          <a:off x="2717698" y="2071470"/>
          <a:ext cx="6716553" cy="2016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관리자명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C5C6A8B-2AA3-417F-AD2E-01A7BD6671EF}"/>
              </a:ext>
            </a:extLst>
          </p:cNvPr>
          <p:cNvSpPr/>
          <p:nvPr/>
        </p:nvSpPr>
        <p:spPr>
          <a:xfrm>
            <a:off x="2717698" y="2439307"/>
            <a:ext cx="6587424" cy="38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95317B-78B3-4E6E-A9CA-0DD79E2262E0}"/>
              </a:ext>
            </a:extLst>
          </p:cNvPr>
          <p:cNvGrpSpPr/>
          <p:nvPr/>
        </p:nvGrpSpPr>
        <p:grpSpPr>
          <a:xfrm>
            <a:off x="2822690" y="1704402"/>
            <a:ext cx="6482433" cy="227355"/>
            <a:chOff x="2822690" y="1704402"/>
            <a:chExt cx="6482433" cy="22735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1EE6FE-1DC8-4029-B563-7F8C4B775CEC}"/>
                </a:ext>
              </a:extLst>
            </p:cNvPr>
            <p:cNvGrpSpPr/>
            <p:nvPr/>
          </p:nvGrpSpPr>
          <p:grpSpPr>
            <a:xfrm>
              <a:off x="2822690" y="1704402"/>
              <a:ext cx="6482433" cy="227355"/>
              <a:chOff x="2822690" y="1704402"/>
              <a:chExt cx="6482433" cy="227355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AE4910E6-64C6-4BE5-BE04-99137FEC4E72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91F0374-7915-4FC5-B12E-4D2CCF5B997A}"/>
                  </a:ext>
                </a:extLst>
              </p:cNvPr>
              <p:cNvGrpSpPr/>
              <p:nvPr/>
            </p:nvGrpSpPr>
            <p:grpSpPr>
              <a:xfrm>
                <a:off x="2822690" y="1704402"/>
                <a:ext cx="6482433" cy="226306"/>
                <a:chOff x="2822690" y="1704402"/>
                <a:chExt cx="6482433" cy="226306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05C14BC7-BBD6-41E4-BF13-B579E840DBEF}"/>
                    </a:ext>
                  </a:extLst>
                </p:cNvPr>
                <p:cNvGrpSpPr/>
                <p:nvPr/>
              </p:nvGrpSpPr>
              <p:grpSpPr>
                <a:xfrm>
                  <a:off x="3387099" y="1704402"/>
                  <a:ext cx="5918024" cy="226306"/>
                  <a:chOff x="3561479" y="1704402"/>
                  <a:chExt cx="5743643" cy="226306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8B0697C5-4AF4-470F-BFBF-0D070E33D4C7}"/>
                      </a:ext>
                    </a:extLst>
                  </p:cNvPr>
                  <p:cNvSpPr/>
                  <p:nvPr/>
                </p:nvSpPr>
                <p:spPr>
                  <a:xfrm>
                    <a:off x="6773199" y="1710262"/>
                    <a:ext cx="400130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800">
                        <a:solidFill>
                          <a:schemeClr val="tx1"/>
                        </a:solidFill>
                      </a:rPr>
                      <a:t>검색</a:t>
                    </a: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58AD2FF8-CC7F-4F76-8921-2C5D5F8B18B2}"/>
                      </a:ext>
                    </a:extLst>
                  </p:cNvPr>
                  <p:cNvSpPr/>
                  <p:nvPr/>
                </p:nvSpPr>
                <p:spPr>
                  <a:xfrm>
                    <a:off x="4145833" y="1704402"/>
                    <a:ext cx="2435625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CCE0B6F5-8100-4CF2-9C85-F08A3D04C1A2}"/>
                      </a:ext>
                    </a:extLst>
                  </p:cNvPr>
                  <p:cNvSpPr/>
                  <p:nvPr/>
                </p:nvSpPr>
                <p:spPr>
                  <a:xfrm>
                    <a:off x="6423830" y="1710751"/>
                    <a:ext cx="154060" cy="214256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FA20DC19-4FD7-48E2-A58E-77CD9B2DA106}"/>
                      </a:ext>
                    </a:extLst>
                  </p:cNvPr>
                  <p:cNvSpPr/>
                  <p:nvPr/>
                </p:nvSpPr>
                <p:spPr>
                  <a:xfrm>
                    <a:off x="3561479" y="1708640"/>
                    <a:ext cx="463790" cy="20993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700" err="1">
                        <a:solidFill>
                          <a:schemeClr val="tx1"/>
                        </a:solidFill>
                      </a:rPr>
                      <a:t>조직명</a:t>
                    </a:r>
                    <a:endParaRPr lang="ko-KR" altLang="en-US" sz="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화살표: 아래쪽 139">
                    <a:extLst>
                      <a:ext uri="{FF2B5EF4-FFF2-40B4-BE49-F238E27FC236}">
                        <a16:creationId xmlns:a16="http://schemas.microsoft.com/office/drawing/2014/main" id="{BEE0F53D-98FE-42FF-B800-9AB7DF8C70B0}"/>
                      </a:ext>
                    </a:extLst>
                  </p:cNvPr>
                  <p:cNvSpPr/>
                  <p:nvPr/>
                </p:nvSpPr>
                <p:spPr>
                  <a:xfrm>
                    <a:off x="3926841" y="1798183"/>
                    <a:ext cx="45719" cy="45719"/>
                  </a:xfrm>
                  <a:prstGeom prst="down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직사각형 140">
                    <a:extLst>
                      <a:ext uri="{FF2B5EF4-FFF2-40B4-BE49-F238E27FC236}">
                        <a16:creationId xmlns:a16="http://schemas.microsoft.com/office/drawing/2014/main" id="{7442ADEA-53C4-4524-8733-CEA3FF5F80E1}"/>
                      </a:ext>
                    </a:extLst>
                  </p:cNvPr>
                  <p:cNvSpPr/>
                  <p:nvPr/>
                </p:nvSpPr>
                <p:spPr>
                  <a:xfrm>
                    <a:off x="8193763" y="1716452"/>
                    <a:ext cx="1111359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700">
                        <a:solidFill>
                          <a:schemeClr val="tx1"/>
                        </a:solidFill>
                      </a:rPr>
                      <a:t>등록</a:t>
                    </a:r>
                  </a:p>
                </p:txBody>
              </p:sp>
            </p:grp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650F1C82-0E00-474C-9584-CFDA31D87473}"/>
                    </a:ext>
                  </a:extLst>
                </p:cNvPr>
                <p:cNvSpPr/>
                <p:nvPr/>
              </p:nvSpPr>
              <p:spPr>
                <a:xfrm>
                  <a:off x="2822690" y="1710000"/>
                  <a:ext cx="463790" cy="20993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개인</a:t>
                  </a:r>
                </a:p>
              </p:txBody>
            </p:sp>
          </p:grpSp>
        </p:grp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39B5C246-04D6-4F7F-87AF-56055C9C3431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8211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상세보기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87993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460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2352253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2008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3101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7167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5F58CA-3F13-4931-8B51-992061F5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36" y="1106984"/>
            <a:ext cx="6720703" cy="401519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7927228" y="1143092"/>
            <a:ext cx="1429883" cy="1159094"/>
            <a:chOff x="7927228" y="1143092"/>
            <a:chExt cx="1429883" cy="1159094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메인페이지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 err="1">
                <a:solidFill>
                  <a:schemeClr val="tx1"/>
                </a:solidFill>
              </a:rPr>
              <a:t>수퍼관리자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3825"/>
              <a:ext cx="350625" cy="10584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D322285-7E67-4756-9ABE-3076F17D032D}"/>
              </a:ext>
            </a:extLst>
          </p:cNvPr>
          <p:cNvGrpSpPr/>
          <p:nvPr/>
        </p:nvGrpSpPr>
        <p:grpSpPr>
          <a:xfrm>
            <a:off x="737668" y="4185647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8BDAE41-97C0-45FD-99E0-D7A73822EACF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DD10CE06-0D19-4A7B-9111-302C9660EC51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71A33D1D-DB73-471C-BFE3-7CD2E692CC57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7E6979D-A682-46CD-BFA8-FC13021B856D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D3B5832-6671-44F5-976D-38770B95E13D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5035801A-7D7A-4B75-A66F-771D7EB74E0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686A212-1C43-4DCF-8B70-0A2E5863D900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092563FC-AB0E-40CD-9965-F10211413E71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356E7F3-CCB6-436D-BD32-994DC5BE3DEA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E46FDED-AAAA-4453-81B7-998A8935CD10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A109548-55C2-4F28-8391-F1FA6EF4B3EA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6F46BA6-FBAA-48D9-B68F-DDFC50D1AAD3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14C6F967-7A19-4646-A337-48DC56C8BAF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48F000F6-38DE-49A4-8324-AAAE1DA58E9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F5430955-D225-4B7D-A86B-3F72B238F7D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126A5DF7-050F-4D7A-9F7A-3337F88E29BA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921E4B8-D5C0-46F5-BA59-2FFDF3E8FBE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52F47360-90A2-41A5-B9BC-737678FD9B1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8EE0EC14-A15B-465E-A213-3AB996E643C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9241FC37-92F7-43B0-ABC8-3DD51890140B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260DCA7F-408D-4067-88F6-BF998448AE8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F0F59513-7A9D-44D5-820C-2B8D528E555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F4F6A30-DA1F-42E0-B0D1-7F855156D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39AB72F1-BF3E-457D-B0FE-0EB21DB3229D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51E5200F-B1F4-43BA-9587-556FFF869D3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D445F03E-3EE5-4337-9047-F5308E2C42A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46BDE13-5B44-4BCC-9C3B-B576E2B3A9F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28E5FE9F-0F02-4E78-88B7-F72C6EB75093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23" name="순서도: 병합 222">
                <a:extLst>
                  <a:ext uri="{FF2B5EF4-FFF2-40B4-BE49-F238E27FC236}">
                    <a16:creationId xmlns:a16="http://schemas.microsoft.com/office/drawing/2014/main" id="{007A9C95-6FD0-4B8B-9D5F-38BFA1F4571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4" name="순서도: 연결자 223">
                <a:extLst>
                  <a:ext uri="{FF2B5EF4-FFF2-40B4-BE49-F238E27FC236}">
                    <a16:creationId xmlns:a16="http://schemas.microsoft.com/office/drawing/2014/main" id="{94EAC6B9-46D7-4B77-8937-4A672FC970F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4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CAA288C-C698-4CFF-9CEA-7102E6A9C552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21" name="순서도: 병합 220">
                <a:extLst>
                  <a:ext uri="{FF2B5EF4-FFF2-40B4-BE49-F238E27FC236}">
                    <a16:creationId xmlns:a16="http://schemas.microsoft.com/office/drawing/2014/main" id="{9F622CB4-1335-412F-A04B-01BB45E4A1CA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순서도: 연결자 221">
                <a:extLst>
                  <a:ext uri="{FF2B5EF4-FFF2-40B4-BE49-F238E27FC236}">
                    <a16:creationId xmlns:a16="http://schemas.microsoft.com/office/drawing/2014/main" id="{B1A44671-B6F4-471F-8565-7CB2ECDF95B5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5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05CAEA1-C491-4F47-85B6-B3CF62EB1762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19" name="순서도: 병합 218">
                <a:extLst>
                  <a:ext uri="{FF2B5EF4-FFF2-40B4-BE49-F238E27FC236}">
                    <a16:creationId xmlns:a16="http://schemas.microsoft.com/office/drawing/2014/main" id="{B2867FA6-E2A4-486F-ACAD-8F6054B08F87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0" name="순서도: 연결자 219">
                <a:extLst>
                  <a:ext uri="{FF2B5EF4-FFF2-40B4-BE49-F238E27FC236}">
                    <a16:creationId xmlns:a16="http://schemas.microsoft.com/office/drawing/2014/main" id="{AD73F516-93EC-446E-A08F-FB1E5407E9B0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6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04A95D9-F6A6-466C-A5C7-1D7DF6B6AB6B}"/>
              </a:ext>
            </a:extLst>
          </p:cNvPr>
          <p:cNvSpPr/>
          <p:nvPr/>
        </p:nvSpPr>
        <p:spPr>
          <a:xfrm>
            <a:off x="2730712" y="1620221"/>
            <a:ext cx="1609466" cy="423581"/>
          </a:xfrm>
          <a:prstGeom prst="wedgeRoundRectCallout">
            <a:avLst>
              <a:gd name="adj1" fmla="val -81026"/>
              <a:gd name="adj2" fmla="val -71200"/>
              <a:gd name="adj3" fmla="val 16667"/>
            </a:avLst>
          </a:prstGeom>
          <a:solidFill>
            <a:schemeClr val="bg2">
              <a:lumMod val="90000"/>
            </a:schemeClr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클릭 시 해당하는 관제화면으로 반응한다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7FAD067-4DC7-4170-9503-0EE5DA5E0CCE}"/>
              </a:ext>
            </a:extLst>
          </p:cNvPr>
          <p:cNvSpPr/>
          <p:nvPr/>
        </p:nvSpPr>
        <p:spPr>
          <a:xfrm>
            <a:off x="880390" y="2220634"/>
            <a:ext cx="350625" cy="1058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분류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753200D-CAE2-4AED-8730-3032B70EB33E}"/>
              </a:ext>
            </a:extLst>
          </p:cNvPr>
          <p:cNvSpPr/>
          <p:nvPr/>
        </p:nvSpPr>
        <p:spPr>
          <a:xfrm>
            <a:off x="1275596" y="2216946"/>
            <a:ext cx="912696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회사 검색 텍스트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156A7F5-09DC-4478-B92C-E13126168BA2}"/>
              </a:ext>
            </a:extLst>
          </p:cNvPr>
          <p:cNvSpPr/>
          <p:nvPr/>
        </p:nvSpPr>
        <p:spPr>
          <a:xfrm>
            <a:off x="811182" y="2152943"/>
            <a:ext cx="2220397" cy="247595"/>
          </a:xfrm>
          <a:prstGeom prst="rightArrow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AD4F4A-8466-4F79-BDD8-968A55D13228}"/>
              </a:ext>
            </a:extLst>
          </p:cNvPr>
          <p:cNvSpPr/>
          <p:nvPr/>
        </p:nvSpPr>
        <p:spPr>
          <a:xfrm>
            <a:off x="3136900" y="2148998"/>
            <a:ext cx="2794000" cy="33588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분류 </a:t>
            </a:r>
            <a:r>
              <a:rPr lang="en-US" altLang="ko-KR" sz="800" dirty="0">
                <a:solidFill>
                  <a:schemeClr val="tx1"/>
                </a:solidFill>
              </a:rPr>
              <a:t>= </a:t>
            </a:r>
            <a:r>
              <a:rPr lang="ko-KR" altLang="en-US" sz="800" dirty="0" err="1">
                <a:solidFill>
                  <a:schemeClr val="tx1"/>
                </a:solidFill>
              </a:rPr>
              <a:t>셀렉트</a:t>
            </a:r>
            <a:r>
              <a:rPr lang="ko-KR" altLang="en-US" sz="800" dirty="0">
                <a:solidFill>
                  <a:schemeClr val="tx1"/>
                </a:solidFill>
              </a:rPr>
              <a:t> 박스 회사 검색 텍스트는 수기로 작성</a:t>
            </a:r>
            <a:r>
              <a:rPr lang="en-US" altLang="ko-KR" sz="800" dirty="0">
                <a:solidFill>
                  <a:schemeClr val="tx1"/>
                </a:solidFill>
              </a:rPr>
              <a:t>(AJAX </a:t>
            </a:r>
            <a:r>
              <a:rPr lang="ko-KR" altLang="en-US" sz="800" dirty="0">
                <a:solidFill>
                  <a:schemeClr val="tx1"/>
                </a:solidFill>
              </a:rPr>
              <a:t>개발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1" name="화살표: 아래쪽 260">
            <a:extLst>
              <a:ext uri="{FF2B5EF4-FFF2-40B4-BE49-F238E27FC236}">
                <a16:creationId xmlns:a16="http://schemas.microsoft.com/office/drawing/2014/main" id="{F037B712-CA61-4E02-AF2B-C4DE8FB9AAFE}"/>
              </a:ext>
            </a:extLst>
          </p:cNvPr>
          <p:cNvSpPr/>
          <p:nvPr/>
        </p:nvSpPr>
        <p:spPr>
          <a:xfrm>
            <a:off x="1159569" y="2254380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3728D7E2-0C03-42BA-A850-B31471672045}"/>
              </a:ext>
            </a:extLst>
          </p:cNvPr>
          <p:cNvSpPr/>
          <p:nvPr/>
        </p:nvSpPr>
        <p:spPr>
          <a:xfrm>
            <a:off x="811182" y="2152943"/>
            <a:ext cx="2220397" cy="247595"/>
          </a:xfrm>
          <a:prstGeom prst="rightArrow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565C6B8-5A2A-4476-BBC3-6CED6C8957B1}"/>
              </a:ext>
            </a:extLst>
          </p:cNvPr>
          <p:cNvSpPr/>
          <p:nvPr/>
        </p:nvSpPr>
        <p:spPr>
          <a:xfrm>
            <a:off x="3222594" y="2707365"/>
            <a:ext cx="4101484" cy="33102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분류 항목 </a:t>
            </a:r>
            <a:r>
              <a:rPr lang="en-US" altLang="ko-KR" sz="800" dirty="0">
                <a:solidFill>
                  <a:schemeClr val="tx1"/>
                </a:solidFill>
              </a:rPr>
              <a:t>= </a:t>
            </a:r>
            <a:r>
              <a:rPr lang="ko-KR" altLang="en-US" sz="800" dirty="0">
                <a:solidFill>
                  <a:schemeClr val="tx1"/>
                </a:solidFill>
              </a:rPr>
              <a:t>개인 차량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영업용 차량</a:t>
            </a:r>
            <a:r>
              <a:rPr lang="en-US" altLang="ko-KR" sz="800" dirty="0">
                <a:solidFill>
                  <a:schemeClr val="tx1"/>
                </a:solidFill>
              </a:rPr>
              <a:t>,  </a:t>
            </a:r>
            <a:r>
              <a:rPr lang="ko-KR" altLang="en-US" sz="800" dirty="0">
                <a:solidFill>
                  <a:schemeClr val="tx1"/>
                </a:solidFill>
              </a:rPr>
              <a:t>물류 운송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중장비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렌터카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관공서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이륜차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해양 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항공업종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대인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대물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반려동물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411174A-937B-452C-B282-ED1234D33C5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수퍼 관리자는 가입된 전체 단말기를 확인할 수 있음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전체 화면에서 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1) </a:t>
            </a:r>
            <a:r>
              <a:rPr lang="ko-KR" altLang="en-US" sz="900" dirty="0">
                <a:solidFill>
                  <a:schemeClr val="tx1"/>
                </a:solidFill>
              </a:rPr>
              <a:t>회사선택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2) </a:t>
            </a:r>
            <a:r>
              <a:rPr lang="ko-KR" altLang="en-US" sz="900" dirty="0">
                <a:solidFill>
                  <a:schemeClr val="tx1"/>
                </a:solidFill>
              </a:rPr>
              <a:t>카테고리 선택의 필터링이 필요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분류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개인 차량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영업용 차량</a:t>
            </a:r>
            <a:r>
              <a:rPr lang="en-US" altLang="ko-KR" sz="900" dirty="0">
                <a:solidFill>
                  <a:schemeClr val="tx1"/>
                </a:solidFill>
              </a:rPr>
              <a:t>,  </a:t>
            </a:r>
            <a:r>
              <a:rPr lang="ko-KR" altLang="en-US" sz="900" dirty="0">
                <a:solidFill>
                  <a:schemeClr val="tx1"/>
                </a:solidFill>
              </a:rPr>
              <a:t>물류 운송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중장비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렌터카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관공서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이륜차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해양 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항공업종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반려동물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특이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정상</a:t>
            </a:r>
            <a:r>
              <a:rPr lang="en-US" altLang="ko-KR" sz="900" dirty="0">
                <a:solidFill>
                  <a:schemeClr val="tx1"/>
                </a:solidFill>
              </a:rPr>
              <a:t>(default), </a:t>
            </a:r>
            <a:r>
              <a:rPr lang="ko-KR" altLang="en-US" sz="900" dirty="0">
                <a:solidFill>
                  <a:schemeClr val="tx1"/>
                </a:solidFill>
              </a:rPr>
              <a:t>차량고장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점검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미운행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         (P134 : </a:t>
            </a:r>
            <a:r>
              <a:rPr lang="ko-KR" altLang="en-US" sz="900" dirty="0">
                <a:solidFill>
                  <a:schemeClr val="tx1"/>
                </a:solidFill>
              </a:rPr>
              <a:t>관리자 </a:t>
            </a:r>
            <a:r>
              <a:rPr lang="en-US" altLang="ko-KR" sz="900" dirty="0">
                <a:solidFill>
                  <a:schemeClr val="tx1"/>
                </a:solidFill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</a:rPr>
              <a:t>단말기 관리 참조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</a:p>
        </p:txBody>
      </p:sp>
    </p:spTree>
    <p:extLst>
      <p:ext uri="{BB962C8B-B14F-4D97-AF65-F5344CB8AC3E}">
        <p14:creationId xmlns:p14="http://schemas.microsoft.com/office/powerpoint/2010/main" val="761520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56896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88458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3A4A6D3-0FED-4908-933A-916C635B742C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회사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</a:t>
            </a:r>
            <a:endParaRPr lang="en-US" altLang="ko-KR" sz="900">
              <a:solidFill>
                <a:srgbClr val="FF0000"/>
              </a:solidFill>
            </a:endParaRPr>
          </a:p>
          <a:p>
            <a:pPr algn="ctr"/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8E0F970-EA80-4DF9-B6B4-706EBBFEC136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8BCC1C-07DD-4A7E-9224-DA67B0FB1B35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040831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1108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4145833" y="1704402"/>
            <a:ext cx="5159289" cy="226306"/>
            <a:chOff x="4145833" y="1704402"/>
            <a:chExt cx="5159289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A50428B-F580-41DD-8CE7-E85DBD87565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B77F854-43F5-4019-B680-F40E5674FE3F}"/>
              </a:ext>
            </a:extLst>
          </p:cNvPr>
          <p:cNvSpPr/>
          <p:nvPr/>
        </p:nvSpPr>
        <p:spPr>
          <a:xfrm>
            <a:off x="3387099" y="1708640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조직명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9670CD8F-8FB6-4534-884C-44BBF9640737}"/>
              </a:ext>
            </a:extLst>
          </p:cNvPr>
          <p:cNvSpPr/>
          <p:nvPr/>
        </p:nvSpPr>
        <p:spPr>
          <a:xfrm>
            <a:off x="3763554" y="1798183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45981F-18B1-4505-9BBE-5AE31994C598}"/>
              </a:ext>
            </a:extLst>
          </p:cNvPr>
          <p:cNvSpPr/>
          <p:nvPr/>
        </p:nvSpPr>
        <p:spPr>
          <a:xfrm>
            <a:off x="2822690" y="1710000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</a:t>
            </a:r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343EA4FA-9540-4031-A38B-3706EA5B43D9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1" name="표 3">
            <a:extLst>
              <a:ext uri="{FF2B5EF4-FFF2-40B4-BE49-F238E27FC236}">
                <a16:creationId xmlns:a16="http://schemas.microsoft.com/office/drawing/2014/main" id="{DD34B340-0BCD-46C0-934E-AECCA7749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44355"/>
              </p:ext>
            </p:extLst>
          </p:nvPr>
        </p:nvGraphicFramePr>
        <p:xfrm>
          <a:off x="2717698" y="2071470"/>
          <a:ext cx="6587425" cy="325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3032812079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109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8164065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  <a:endParaRPr lang="en-US" altLang="ko-KR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driver1@iotplex.co.kr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09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1"/>
                        </a:rPr>
                        <a:t>driver2@iotplex.co.kr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2"/>
                        </a:rPr>
                        <a:t>driver3@iotplex.co.kr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3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5562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관리자전용 페이지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등급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ko-KR" altLang="en-US" sz="1050" dirty="0">
                <a:solidFill>
                  <a:schemeClr val="tx1"/>
                </a:solidFill>
              </a:rPr>
              <a:t>일반 고객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관리자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기사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FF0000"/>
                </a:solidFill>
              </a:rPr>
              <a:t>회사와 사용자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가 한 번 </a:t>
            </a:r>
            <a:r>
              <a:rPr lang="ko-KR" altLang="en-US" sz="1050" dirty="0" err="1">
                <a:solidFill>
                  <a:srgbClr val="FF0000"/>
                </a:solidFill>
              </a:rPr>
              <a:t>매핑되면</a:t>
            </a:r>
            <a:r>
              <a:rPr lang="ko-KR" altLang="en-US" sz="1050" dirty="0">
                <a:solidFill>
                  <a:srgbClr val="FF0000"/>
                </a:solidFill>
              </a:rPr>
              <a:t> 중복해서 다른 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를 매핑할 수 없음</a:t>
            </a:r>
            <a:r>
              <a:rPr lang="en-US" altLang="ko-KR" sz="1050" dirty="0">
                <a:solidFill>
                  <a:srgbClr val="FF0000"/>
                </a:solidFill>
              </a:rPr>
              <a:t>. </a:t>
            </a:r>
            <a:r>
              <a:rPr lang="ko-KR" altLang="en-US" sz="1050" dirty="0">
                <a:solidFill>
                  <a:srgbClr val="FF0000"/>
                </a:solidFill>
              </a:rPr>
              <a:t>지점과 대리점도 한 번 </a:t>
            </a:r>
            <a:r>
              <a:rPr lang="ko-KR" altLang="en-US" sz="1050" dirty="0" err="1">
                <a:solidFill>
                  <a:srgbClr val="FF0000"/>
                </a:solidFill>
              </a:rPr>
              <a:t>매핑되면</a:t>
            </a:r>
            <a:r>
              <a:rPr lang="ko-KR" altLang="en-US" sz="1050" dirty="0">
                <a:solidFill>
                  <a:srgbClr val="FF0000"/>
                </a:solidFill>
              </a:rPr>
              <a:t> 중복 매핑할 수 없음</a:t>
            </a:r>
            <a:r>
              <a:rPr lang="en-US" altLang="ko-KR" sz="1050" dirty="0">
                <a:solidFill>
                  <a:srgbClr val="FF0000"/>
                </a:solidFill>
              </a:rPr>
              <a:t>. </a:t>
            </a:r>
            <a:r>
              <a:rPr lang="ko-KR" altLang="en-US" sz="1050" dirty="0">
                <a:solidFill>
                  <a:srgbClr val="FF0000"/>
                </a:solidFill>
              </a:rPr>
              <a:t>수정페이지에서 사용자 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를 수정한다면</a:t>
            </a:r>
            <a:r>
              <a:rPr lang="en-US" altLang="ko-KR" sz="105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으로 갱신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4721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8657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40571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6" y="2092355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user01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FDD597D-9A2F-4B5C-B1EB-95137C48A56B}"/>
              </a:ext>
            </a:extLst>
          </p:cNvPr>
          <p:cNvSpPr/>
          <p:nvPr/>
        </p:nvSpPr>
        <p:spPr>
          <a:xfrm>
            <a:off x="8720299" y="2093496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33D369-2E09-410E-8036-AAAF2CB4E1E7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82640238-2CCB-47AF-9F93-A48516964A98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5A555C3-6B6C-4929-A52E-6EF7DD5988DB}"/>
              </a:ext>
            </a:extLst>
          </p:cNvPr>
          <p:cNvSpPr/>
          <p:nvPr/>
        </p:nvSpPr>
        <p:spPr>
          <a:xfrm>
            <a:off x="4391289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D18E0E9-E20A-4733-81CF-D962FB3D4984}"/>
              </a:ext>
            </a:extLst>
          </p:cNvPr>
          <p:cNvSpPr/>
          <p:nvPr/>
        </p:nvSpPr>
        <p:spPr>
          <a:xfrm>
            <a:off x="7729505" y="4324663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iotplex.@iotplex.co.kr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5" name="화살표: 아래쪽 134">
            <a:extLst>
              <a:ext uri="{FF2B5EF4-FFF2-40B4-BE49-F238E27FC236}">
                <a16:creationId xmlns:a16="http://schemas.microsoft.com/office/drawing/2014/main" id="{C42B1633-E05F-479A-A44C-ADA5D83AA7B7}"/>
              </a:ext>
            </a:extLst>
          </p:cNvPr>
          <p:cNvSpPr/>
          <p:nvPr/>
        </p:nvSpPr>
        <p:spPr>
          <a:xfrm>
            <a:off x="9049169" y="443875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92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관리자전용 페이지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등급 </a:t>
            </a:r>
            <a:r>
              <a:rPr lang="en-US" altLang="ko-KR" sz="1050">
                <a:solidFill>
                  <a:schemeClr val="tx1"/>
                </a:solidFill>
              </a:rPr>
              <a:t>= </a:t>
            </a:r>
            <a:r>
              <a:rPr lang="ko-KR" altLang="en-US" sz="1050">
                <a:solidFill>
                  <a:schemeClr val="tx1"/>
                </a:solidFill>
              </a:rPr>
              <a:t>일반 고객</a:t>
            </a:r>
            <a:r>
              <a:rPr lang="en-US" altLang="ko-KR" sz="105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관리자</a:t>
            </a:r>
            <a:r>
              <a:rPr lang="en-US" altLang="ko-KR" sz="105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기사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조직과 사용자</a:t>
            </a:r>
            <a:r>
              <a:rPr lang="en-US" altLang="ko-KR" sz="1050">
                <a:solidFill>
                  <a:schemeClr val="tx1"/>
                </a:solidFill>
              </a:rPr>
              <a:t>ID</a:t>
            </a:r>
            <a:r>
              <a:rPr lang="ko-KR" altLang="en-US" sz="1050">
                <a:solidFill>
                  <a:schemeClr val="tx1"/>
                </a:solidFill>
              </a:rPr>
              <a:t>가 한 번 </a:t>
            </a:r>
            <a:r>
              <a:rPr lang="ko-KR" altLang="en-US" sz="1050" err="1">
                <a:solidFill>
                  <a:schemeClr val="tx1"/>
                </a:solidFill>
              </a:rPr>
              <a:t>매핑되면</a:t>
            </a:r>
            <a:r>
              <a:rPr lang="ko-KR" altLang="en-US" sz="1050">
                <a:solidFill>
                  <a:schemeClr val="tx1"/>
                </a:solidFill>
              </a:rPr>
              <a:t> 중복해서 다른 </a:t>
            </a:r>
            <a:r>
              <a:rPr lang="en-US" altLang="ko-KR" sz="1050">
                <a:solidFill>
                  <a:schemeClr val="tx1"/>
                </a:solidFill>
              </a:rPr>
              <a:t>ID</a:t>
            </a:r>
            <a:r>
              <a:rPr lang="ko-KR" altLang="en-US" sz="1050">
                <a:solidFill>
                  <a:schemeClr val="tx1"/>
                </a:solidFill>
              </a:rPr>
              <a:t>도 매핑할 수 있음</a:t>
            </a:r>
            <a:r>
              <a:rPr lang="en-US" altLang="ko-KR" sz="1050">
                <a:solidFill>
                  <a:schemeClr val="tx1"/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기업회원과 다름</a:t>
            </a:r>
            <a:r>
              <a:rPr lang="en-US" altLang="ko-KR" sz="1050">
                <a:solidFill>
                  <a:schemeClr val="tx1"/>
                </a:solidFill>
              </a:rPr>
              <a:t>.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으로 갱신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839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63540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조직명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08751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29505" y="246089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4409901" y="2825031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김개인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29505" y="283026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33D369-2E09-410E-8036-AAAF2CB4E1E7}"/>
              </a:ext>
            </a:extLst>
          </p:cNvPr>
          <p:cNvSpPr/>
          <p:nvPr/>
        </p:nvSpPr>
        <p:spPr>
          <a:xfrm>
            <a:off x="7737817" y="31945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82640238-2CCB-47AF-9F93-A48516964A98}"/>
              </a:ext>
            </a:extLst>
          </p:cNvPr>
          <p:cNvSpPr/>
          <p:nvPr/>
        </p:nvSpPr>
        <p:spPr>
          <a:xfrm>
            <a:off x="9065849" y="327933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93B007-A221-4EA9-A0C5-D3C36E7C1F08}"/>
              </a:ext>
            </a:extLst>
          </p:cNvPr>
          <p:cNvSpPr/>
          <p:nvPr/>
        </p:nvSpPr>
        <p:spPr>
          <a:xfrm>
            <a:off x="4395609" y="245133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prvt01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5284E22-4C3D-414F-9904-98230E345B48}"/>
              </a:ext>
            </a:extLst>
          </p:cNvPr>
          <p:cNvSpPr/>
          <p:nvPr/>
        </p:nvSpPr>
        <p:spPr>
          <a:xfrm>
            <a:off x="5381172" y="245247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9E13322-D8F5-4F0D-B992-78E21D7CA61D}"/>
              </a:ext>
            </a:extLst>
          </p:cNvPr>
          <p:cNvSpPr/>
          <p:nvPr/>
        </p:nvSpPr>
        <p:spPr>
          <a:xfrm>
            <a:off x="7732772" y="357690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EBB79D-0382-4D45-BA64-B91212BF9FA4}"/>
              </a:ext>
            </a:extLst>
          </p:cNvPr>
          <p:cNvSpPr/>
          <p:nvPr/>
        </p:nvSpPr>
        <p:spPr>
          <a:xfrm>
            <a:off x="7729505" y="395542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iotplex.@iotplex.co.kr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51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5464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4145833" y="1704402"/>
            <a:ext cx="5159289" cy="226306"/>
            <a:chOff x="4145833" y="1704402"/>
            <a:chExt cx="5159289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E9BF2AA1-B5A7-4BAD-9FC5-A39F7F9B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83104"/>
              </p:ext>
            </p:extLst>
          </p:nvPr>
        </p:nvGraphicFramePr>
        <p:xfrm>
          <a:off x="2717698" y="2071470"/>
          <a:ext cx="6587425" cy="325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3032812079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109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8164065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  <a:endParaRPr lang="en-US" altLang="ko-KR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driver1@iotplex.co.kr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09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1"/>
                        </a:rPr>
                        <a:t>driver2@iotplex.co.kr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2"/>
                        </a:rPr>
                        <a:t>driver3@iotplex.co.kr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3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875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1DD4C5-0F8F-44F8-98CA-4E2D332E7031}"/>
              </a:ext>
            </a:extLst>
          </p:cNvPr>
          <p:cNvSpPr/>
          <p:nvPr/>
        </p:nvSpPr>
        <p:spPr>
          <a:xfrm>
            <a:off x="2717698" y="3672249"/>
            <a:ext cx="6587424" cy="4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4EC1E1-673A-4B0D-8523-EFD07B8AEE03}"/>
              </a:ext>
            </a:extLst>
          </p:cNvPr>
          <p:cNvSpPr/>
          <p:nvPr/>
        </p:nvSpPr>
        <p:spPr>
          <a:xfrm>
            <a:off x="3387099" y="1708640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조직명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233E8332-DDA9-40A7-968C-852C3BDCC884}"/>
              </a:ext>
            </a:extLst>
          </p:cNvPr>
          <p:cNvSpPr/>
          <p:nvPr/>
        </p:nvSpPr>
        <p:spPr>
          <a:xfrm>
            <a:off x="3763554" y="1798183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FE43A2E-F1C9-44DC-A6BB-986563D55B69}"/>
              </a:ext>
            </a:extLst>
          </p:cNvPr>
          <p:cNvSpPr/>
          <p:nvPr/>
        </p:nvSpPr>
        <p:spPr>
          <a:xfrm>
            <a:off x="2822690" y="1710000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</a:t>
            </a:r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91E0B53A-7D24-4D68-9AAE-BD2FA8E1C77A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62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등급 </a:t>
            </a:r>
            <a:r>
              <a:rPr lang="en-US" altLang="ko-KR" sz="1200">
                <a:solidFill>
                  <a:schemeClr val="tx1"/>
                </a:solidFill>
              </a:rPr>
              <a:t>= </a:t>
            </a:r>
            <a:r>
              <a:rPr lang="ko-KR" altLang="en-US" sz="1200">
                <a:solidFill>
                  <a:schemeClr val="tx1"/>
                </a:solidFill>
              </a:rPr>
              <a:t>일반 고객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관리자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465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76838FE-10A4-4C59-BA7B-679D0B2FC78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</p:spTree>
    <p:extLst>
      <p:ext uri="{BB962C8B-B14F-4D97-AF65-F5344CB8AC3E}">
        <p14:creationId xmlns:p14="http://schemas.microsoft.com/office/powerpoint/2010/main" val="1699676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등급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ko-KR" altLang="en-US" sz="1200" dirty="0">
                <a:solidFill>
                  <a:schemeClr val="tx1"/>
                </a:solidFill>
              </a:rPr>
              <a:t>일반 고객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관리자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라는 </a:t>
            </a:r>
            <a:r>
              <a:rPr lang="ko-KR" altLang="en-US" sz="1200" dirty="0" err="1">
                <a:solidFill>
                  <a:srgbClr val="FF0000"/>
                </a:solidFill>
              </a:rPr>
              <a:t>경고창</a:t>
            </a:r>
            <a:r>
              <a:rPr lang="ko-KR" altLang="en-US" sz="1200" dirty="0">
                <a:solidFill>
                  <a:srgbClr val="FF0000"/>
                </a:solidFill>
              </a:rPr>
              <a:t> 표시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갱신 시간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사용여부 선택 박스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갱신주기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갱신 없음</a:t>
            </a:r>
            <a:r>
              <a:rPr lang="en-US" altLang="ko-KR" sz="900" dirty="0">
                <a:solidFill>
                  <a:schemeClr val="tx1"/>
                </a:solidFill>
              </a:rPr>
              <a:t>, 30</a:t>
            </a:r>
            <a:r>
              <a:rPr lang="ko-KR" altLang="en-US" sz="900" dirty="0">
                <a:solidFill>
                  <a:schemeClr val="tx1"/>
                </a:solidFill>
              </a:rPr>
              <a:t>초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등급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일반 고객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관리자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기사로 구분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사용 여부 </a:t>
            </a:r>
            <a:r>
              <a:rPr lang="en-US" altLang="ko-KR" sz="900" dirty="0">
                <a:solidFill>
                  <a:schemeClr val="tx1"/>
                </a:solidFill>
              </a:rPr>
              <a:t>= Y, N </a:t>
            </a:r>
            <a:r>
              <a:rPr lang="ko-KR" altLang="en-US" sz="900" dirty="0">
                <a:solidFill>
                  <a:schemeClr val="tx1"/>
                </a:solidFill>
              </a:rPr>
              <a:t>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DCC33CB-E3AE-41FC-88E4-064D67FCB8B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64E05322-3D3B-433C-81C8-776BB64FFBC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D083BE6-DA84-4DCA-8BD3-5661E2BFC055}"/>
              </a:ext>
            </a:extLst>
          </p:cNvPr>
          <p:cNvSpPr/>
          <p:nvPr/>
        </p:nvSpPr>
        <p:spPr>
          <a:xfrm>
            <a:off x="2370797" y="441615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회사명을 바꾸면 이전의 데이터를 </a:t>
            </a:r>
            <a:r>
              <a:rPr lang="ko-KR" altLang="en-US" sz="900" dirty="0">
                <a:solidFill>
                  <a:srgbClr val="FF0000"/>
                </a:solidFill>
              </a:rPr>
              <a:t>조회</a:t>
            </a:r>
            <a:r>
              <a:rPr lang="ko-KR" altLang="en-US" sz="900" dirty="0">
                <a:solidFill>
                  <a:schemeClr val="tx1"/>
                </a:solidFill>
              </a:rPr>
              <a:t> 할 수 없습니다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r>
              <a:rPr lang="ko-KR" altLang="en-US" sz="900" dirty="0">
                <a:solidFill>
                  <a:schemeClr val="tx1"/>
                </a:solidFill>
              </a:rPr>
              <a:t> 정말 실행 하시겠습니까</a:t>
            </a:r>
            <a:r>
              <a:rPr lang="en-US" altLang="ko-KR" sz="900" dirty="0">
                <a:solidFill>
                  <a:schemeClr val="tx1"/>
                </a:solidFill>
              </a:rPr>
              <a:t>?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C5AF30E-0171-4E40-B8B4-345045B82260}"/>
              </a:ext>
            </a:extLst>
          </p:cNvPr>
          <p:cNvSpPr/>
          <p:nvPr/>
        </p:nvSpPr>
        <p:spPr>
          <a:xfrm>
            <a:off x="2612018" y="5851653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2041E68-E3E3-4119-A06E-19975E7E8772}"/>
              </a:ext>
            </a:extLst>
          </p:cNvPr>
          <p:cNvSpPr/>
          <p:nvPr/>
        </p:nvSpPr>
        <p:spPr>
          <a:xfrm>
            <a:off x="4789607" y="582544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6023849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등급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ko-KR" altLang="en-US" sz="1200" dirty="0">
                <a:solidFill>
                  <a:schemeClr val="tx1"/>
                </a:solidFill>
              </a:rPr>
              <a:t>일반 고객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관리자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라는 </a:t>
            </a:r>
            <a:r>
              <a:rPr lang="ko-KR" altLang="en-US" sz="1200" dirty="0" err="1">
                <a:solidFill>
                  <a:srgbClr val="FF0000"/>
                </a:solidFill>
              </a:rPr>
              <a:t>경고창</a:t>
            </a:r>
            <a:r>
              <a:rPr lang="ko-KR" altLang="en-US" sz="1200" dirty="0">
                <a:solidFill>
                  <a:srgbClr val="FF0000"/>
                </a:solidFill>
              </a:rPr>
              <a:t> 표시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8343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DCC33CB-E3AE-41FC-88E4-064D67FCB8B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64E05322-3D3B-433C-81C8-776BB64FFBC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D083BE6-DA84-4DCA-8BD3-5661E2BFC055}"/>
              </a:ext>
            </a:extLst>
          </p:cNvPr>
          <p:cNvSpPr/>
          <p:nvPr/>
        </p:nvSpPr>
        <p:spPr>
          <a:xfrm>
            <a:off x="2370797" y="441615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C5AF30E-0171-4E40-B8B4-345045B82260}"/>
              </a:ext>
            </a:extLst>
          </p:cNvPr>
          <p:cNvSpPr/>
          <p:nvPr/>
        </p:nvSpPr>
        <p:spPr>
          <a:xfrm>
            <a:off x="2612018" y="5851653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2041E68-E3E3-4119-A06E-19975E7E8772}"/>
              </a:ext>
            </a:extLst>
          </p:cNvPr>
          <p:cNvSpPr/>
          <p:nvPr/>
        </p:nvSpPr>
        <p:spPr>
          <a:xfrm>
            <a:off x="4789607" y="582544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386206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등급 </a:t>
            </a:r>
            <a:r>
              <a:rPr lang="en-US" altLang="ko-KR" sz="1200">
                <a:solidFill>
                  <a:schemeClr val="tx1"/>
                </a:solidFill>
              </a:rPr>
              <a:t>= </a:t>
            </a:r>
            <a:r>
              <a:rPr lang="ko-KR" altLang="en-US" sz="1200">
                <a:solidFill>
                  <a:schemeClr val="tx1"/>
                </a:solidFill>
              </a:rPr>
              <a:t>일반 고객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관리자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8723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CAF8650-3E53-4CB8-9EA1-CA8B5D91DE26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10E90F8F-A8AA-4D49-8C74-48450030D53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5F18793-2606-4696-814B-59428563781F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97DEAF9-EA81-423D-837B-960F7F39DE66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DA87AC2-D1E8-49DF-BF77-DDAAE1DB3D0A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316272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3893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98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9F9C81-1963-422F-AE81-69133948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71" y="1119305"/>
            <a:ext cx="8224044" cy="518889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7927228" y="1143092"/>
            <a:ext cx="1429883" cy="1159094"/>
            <a:chOff x="7927228" y="1143092"/>
            <a:chExt cx="1429883" cy="1159094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 err="1">
                <a:solidFill>
                  <a:schemeClr val="tx1"/>
                </a:solidFill>
              </a:rPr>
              <a:t>수퍼관리자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설정된 지역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지오펜스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클릭 시 </a:t>
            </a:r>
            <a:r>
              <a:rPr lang="en-US" altLang="ko-KR" sz="900" dirty="0">
                <a:solidFill>
                  <a:schemeClr val="tx1"/>
                </a:solidFill>
              </a:rPr>
              <a:t>info-window </a:t>
            </a:r>
            <a:r>
              <a:rPr lang="ko-KR" altLang="en-US" sz="900" dirty="0">
                <a:solidFill>
                  <a:schemeClr val="tx1"/>
                </a:solidFill>
              </a:rPr>
              <a:t>팝업</a:t>
            </a:r>
            <a:r>
              <a:rPr lang="en-US" altLang="ko-KR" sz="900" dirty="0">
                <a:solidFill>
                  <a:schemeClr val="tx1"/>
                </a:solidFill>
              </a:rPr>
              <a:t>! (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영역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D322285-7E67-4756-9ABE-3076F17D032D}"/>
              </a:ext>
            </a:extLst>
          </p:cNvPr>
          <p:cNvGrpSpPr/>
          <p:nvPr/>
        </p:nvGrpSpPr>
        <p:grpSpPr>
          <a:xfrm>
            <a:off x="737668" y="4185647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8BDAE41-97C0-45FD-99E0-D7A73822EACF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DD10CE06-0D19-4A7B-9111-302C9660EC51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71A33D1D-DB73-471C-BFE3-7CD2E692CC57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7E6979D-A682-46CD-BFA8-FC13021B856D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D3B5832-6671-44F5-976D-38770B95E13D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5035801A-7D7A-4B75-A66F-771D7EB74E0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686A212-1C43-4DCF-8B70-0A2E5863D900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092563FC-AB0E-40CD-9965-F10211413E71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356E7F3-CCB6-436D-BD32-994DC5BE3DEA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E46FDED-AAAA-4453-81B7-998A8935CD10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A109548-55C2-4F28-8391-F1FA6EF4B3EA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6F46BA6-FBAA-48D9-B68F-DDFC50D1AAD3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14C6F967-7A19-4646-A337-48DC56C8BAF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48F000F6-38DE-49A4-8324-AAAE1DA58E9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F5430955-D225-4B7D-A86B-3F72B238F7D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126A5DF7-050F-4D7A-9F7A-3337F88E29BA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921E4B8-D5C0-46F5-BA59-2FFDF3E8FBE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52F47360-90A2-41A5-B9BC-737678FD9B1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8EE0EC14-A15B-465E-A213-3AB996E643C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9241FC37-92F7-43B0-ABC8-3DD51890140B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260DCA7F-408D-4067-88F6-BF998448AE8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F0F59513-7A9D-44D5-820C-2B8D528E555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F4F6A30-DA1F-42E0-B0D1-7F855156D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39AB72F1-BF3E-457D-B0FE-0EB21DB3229D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51E5200F-B1F4-43BA-9587-556FFF869D3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D445F03E-3EE5-4337-9047-F5308E2C42A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46BDE13-5B44-4BCC-9C3B-B576E2B3A9F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28E5FE9F-0F02-4E78-88B7-F72C6EB75093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23" name="순서도: 병합 222">
                <a:extLst>
                  <a:ext uri="{FF2B5EF4-FFF2-40B4-BE49-F238E27FC236}">
                    <a16:creationId xmlns:a16="http://schemas.microsoft.com/office/drawing/2014/main" id="{007A9C95-6FD0-4B8B-9D5F-38BFA1F4571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4" name="순서도: 연결자 223">
                <a:extLst>
                  <a:ext uri="{FF2B5EF4-FFF2-40B4-BE49-F238E27FC236}">
                    <a16:creationId xmlns:a16="http://schemas.microsoft.com/office/drawing/2014/main" id="{94EAC6B9-46D7-4B77-8937-4A672FC970F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4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CAA288C-C698-4CFF-9CEA-7102E6A9C552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21" name="순서도: 병합 220">
                <a:extLst>
                  <a:ext uri="{FF2B5EF4-FFF2-40B4-BE49-F238E27FC236}">
                    <a16:creationId xmlns:a16="http://schemas.microsoft.com/office/drawing/2014/main" id="{9F622CB4-1335-412F-A04B-01BB45E4A1CA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순서도: 연결자 221">
                <a:extLst>
                  <a:ext uri="{FF2B5EF4-FFF2-40B4-BE49-F238E27FC236}">
                    <a16:creationId xmlns:a16="http://schemas.microsoft.com/office/drawing/2014/main" id="{B1A44671-B6F4-471F-8565-7CB2ECDF95B5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5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05CAEA1-C491-4F47-85B6-B3CF62EB1762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19" name="순서도: 병합 218">
                <a:extLst>
                  <a:ext uri="{FF2B5EF4-FFF2-40B4-BE49-F238E27FC236}">
                    <a16:creationId xmlns:a16="http://schemas.microsoft.com/office/drawing/2014/main" id="{B2867FA6-E2A4-486F-ACAD-8F6054B08F87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0" name="순서도: 연결자 219">
                <a:extLst>
                  <a:ext uri="{FF2B5EF4-FFF2-40B4-BE49-F238E27FC236}">
                    <a16:creationId xmlns:a16="http://schemas.microsoft.com/office/drawing/2014/main" id="{AD73F516-93EC-446E-A08F-FB1E5407E9B0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6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3736DC-844C-49A6-9A87-CAC8001803DD}"/>
              </a:ext>
            </a:extLst>
          </p:cNvPr>
          <p:cNvSpPr/>
          <p:nvPr/>
        </p:nvSpPr>
        <p:spPr>
          <a:xfrm>
            <a:off x="3826276" y="2002048"/>
            <a:ext cx="2592279" cy="2484633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1A3499-0090-43EF-8A76-A26F92C94A45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4160957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3735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0A5B413-AFD4-4188-A3B1-2A52E78492DC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6957271-695F-49DD-B598-9EF81ACE2E22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저장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6A8E1BD-1F17-4C88-92F6-C008D7B6A7F3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5" name="표 23">
            <a:extLst>
              <a:ext uri="{FF2B5EF4-FFF2-40B4-BE49-F238E27FC236}">
                <a16:creationId xmlns:a16="http://schemas.microsoft.com/office/drawing/2014/main" id="{5A68687C-E940-4D7A-BF5D-3ADCA1EAD30A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4D8D48-B042-4241-9031-05A64626ED4D}"/>
              </a:ext>
            </a:extLst>
          </p:cNvPr>
          <p:cNvSpPr/>
          <p:nvPr/>
        </p:nvSpPr>
        <p:spPr>
          <a:xfrm>
            <a:off x="6046734" y="3197261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AC7F99A-A7F4-47D8-8496-8C7A36B57F4B}"/>
              </a:ext>
            </a:extLst>
          </p:cNvPr>
          <p:cNvSpPr/>
          <p:nvPr/>
        </p:nvSpPr>
        <p:spPr>
          <a:xfrm>
            <a:off x="6049495" y="3569744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연구개발</a:t>
            </a:r>
          </a:p>
        </p:txBody>
      </p:sp>
    </p:spTree>
    <p:extLst>
      <p:ext uri="{BB962C8B-B14F-4D97-AF65-F5344CB8AC3E}">
        <p14:creationId xmlns:p14="http://schemas.microsoft.com/office/powerpoint/2010/main" val="3792004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추가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./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53CCDA-CB67-4B90-848D-75B2FC2ACB5E}"/>
              </a:ext>
            </a:extLst>
          </p:cNvPr>
          <p:cNvSpPr/>
          <p:nvPr/>
        </p:nvSpPr>
        <p:spPr>
          <a:xfrm>
            <a:off x="2898788" y="2457267"/>
            <a:ext cx="6406334" cy="36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B20198-3D05-47CC-903C-AF5C62E95330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08AEA9D-5CDC-47A6-8CCD-968A1B2A1101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수정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82C1E72-0223-4892-818D-13DE5EE8CD21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1" name="표 23">
            <a:extLst>
              <a:ext uri="{FF2B5EF4-FFF2-40B4-BE49-F238E27FC236}">
                <a16:creationId xmlns:a16="http://schemas.microsoft.com/office/drawing/2014/main" id="{237C8041-F2A3-41D0-8122-9A1FE6B06412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8A6088-F440-4A6D-ACF9-877A22E90373}"/>
              </a:ext>
            </a:extLst>
          </p:cNvPr>
          <p:cNvSpPr/>
          <p:nvPr/>
        </p:nvSpPr>
        <p:spPr>
          <a:xfrm>
            <a:off x="7075561" y="284115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4D2439C-BE16-4B55-8B1E-6B55F0EC9F68}"/>
              </a:ext>
            </a:extLst>
          </p:cNvPr>
          <p:cNvSpPr/>
          <p:nvPr/>
        </p:nvSpPr>
        <p:spPr>
          <a:xfrm>
            <a:off x="6638386" y="28337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FAD432-E4D3-4105-8234-B7BC7F115383}"/>
              </a:ext>
            </a:extLst>
          </p:cNvPr>
          <p:cNvSpPr/>
          <p:nvPr/>
        </p:nvSpPr>
        <p:spPr>
          <a:xfrm>
            <a:off x="6189900" y="28369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3E8B504-B68B-4416-8C8A-3AA88754DBFF}"/>
              </a:ext>
            </a:extLst>
          </p:cNvPr>
          <p:cNvSpPr/>
          <p:nvPr/>
        </p:nvSpPr>
        <p:spPr>
          <a:xfrm>
            <a:off x="6046734" y="3197261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B19AB1-D9E5-469E-A3F2-E1BE1A60AB92}"/>
              </a:ext>
            </a:extLst>
          </p:cNvPr>
          <p:cNvSpPr/>
          <p:nvPr/>
        </p:nvSpPr>
        <p:spPr>
          <a:xfrm>
            <a:off x="6049495" y="3569744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연구개발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C7934E7-3F70-44F4-B67B-BE929F14CD98}"/>
              </a:ext>
            </a:extLst>
          </p:cNvPr>
          <p:cNvSpPr/>
          <p:nvPr/>
        </p:nvSpPr>
        <p:spPr>
          <a:xfrm>
            <a:off x="398447" y="2703522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부서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FE183CD-A636-4EDE-B230-4A79E5AC9C01}"/>
              </a:ext>
            </a:extLst>
          </p:cNvPr>
          <p:cNvSpPr/>
          <p:nvPr/>
        </p:nvSpPr>
        <p:spPr>
          <a:xfrm>
            <a:off x="844678" y="416366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ACDBC7-33B7-40A2-9BC7-5CBB88BA6F01}"/>
              </a:ext>
            </a:extLst>
          </p:cNvPr>
          <p:cNvSpPr/>
          <p:nvPr/>
        </p:nvSpPr>
        <p:spPr>
          <a:xfrm>
            <a:off x="2576784" y="416366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397347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53CCDA-CB67-4B90-848D-75B2FC2ACB5E}"/>
              </a:ext>
            </a:extLst>
          </p:cNvPr>
          <p:cNvSpPr/>
          <p:nvPr/>
        </p:nvSpPr>
        <p:spPr>
          <a:xfrm>
            <a:off x="2898788" y="2457267"/>
            <a:ext cx="6406334" cy="36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B20198-3D05-47CC-903C-AF5C62E95330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08AEA9D-5CDC-47A6-8CCD-968A1B2A1101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저장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82C1E72-0223-4892-818D-13DE5EE8CD21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1" name="표 23">
            <a:extLst>
              <a:ext uri="{FF2B5EF4-FFF2-40B4-BE49-F238E27FC236}">
                <a16:creationId xmlns:a16="http://schemas.microsoft.com/office/drawing/2014/main" id="{237C8041-F2A3-41D0-8122-9A1FE6B06412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연구팀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연구개발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8A6088-F440-4A6D-ACF9-877A22E90373}"/>
              </a:ext>
            </a:extLst>
          </p:cNvPr>
          <p:cNvSpPr/>
          <p:nvPr/>
        </p:nvSpPr>
        <p:spPr>
          <a:xfrm>
            <a:off x="7075561" y="284115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4D2439C-BE16-4B55-8B1E-6B55F0EC9F68}"/>
              </a:ext>
            </a:extLst>
          </p:cNvPr>
          <p:cNvSpPr/>
          <p:nvPr/>
        </p:nvSpPr>
        <p:spPr>
          <a:xfrm>
            <a:off x="6638386" y="28337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FAD432-E4D3-4105-8234-B7BC7F115383}"/>
              </a:ext>
            </a:extLst>
          </p:cNvPr>
          <p:cNvSpPr/>
          <p:nvPr/>
        </p:nvSpPr>
        <p:spPr>
          <a:xfrm>
            <a:off x="6189900" y="28369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E09524-F86C-4425-8421-ABB40DC345D4}"/>
              </a:ext>
            </a:extLst>
          </p:cNvPr>
          <p:cNvSpPr/>
          <p:nvPr/>
        </p:nvSpPr>
        <p:spPr>
          <a:xfrm>
            <a:off x="472227" y="2604436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 부서 </a:t>
            </a:r>
            <a:r>
              <a:rPr lang="ko-KR" altLang="en-US" sz="900">
                <a:solidFill>
                  <a:srgbClr val="FF0000"/>
                </a:solidFill>
              </a:rPr>
              <a:t>삭제 시</a:t>
            </a:r>
            <a:r>
              <a:rPr lang="ko-KR" altLang="en-US" sz="900">
                <a:solidFill>
                  <a:schemeClr val="tx1"/>
                </a:solidFill>
              </a:rPr>
              <a:t> 초기화 이 부서에 대한 조회기능을 수행할 수 </a:t>
            </a:r>
            <a:endParaRPr lang="en-US" altLang="ko-KR" sz="9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   </a:t>
            </a:r>
            <a:r>
              <a:rPr lang="ko-KR" altLang="en-US" sz="900">
                <a:solidFill>
                  <a:srgbClr val="FF0000"/>
                </a:solidFill>
              </a:rPr>
              <a:t>없습니다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그래도 진행하시겠습니까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FDBADCA-8D78-41EB-B1FF-755C6DD75DFF}"/>
              </a:ext>
            </a:extLst>
          </p:cNvPr>
          <p:cNvSpPr/>
          <p:nvPr/>
        </p:nvSpPr>
        <p:spPr>
          <a:xfrm>
            <a:off x="918458" y="4064576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F6B745-385B-4C11-9A26-66EBA079F10B}"/>
              </a:ext>
            </a:extLst>
          </p:cNvPr>
          <p:cNvSpPr/>
          <p:nvPr/>
        </p:nvSpPr>
        <p:spPr>
          <a:xfrm>
            <a:off x="2650564" y="4064576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0542406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관리자전용 페이지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ADMIN-&gt;</a:t>
            </a:r>
            <a:r>
              <a:rPr lang="ko-KR" altLang="en-US" sz="1050" dirty="0">
                <a:solidFill>
                  <a:schemeClr val="tx1"/>
                </a:solidFill>
              </a:rPr>
              <a:t>회사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</a:rPr>
              <a:t>지점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</a:rPr>
              <a:t>대리점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br>
              <a:rPr lang="en-US" altLang="ko-KR" sz="1050" dirty="0">
                <a:solidFill>
                  <a:schemeClr val="tx1"/>
                </a:solidFill>
              </a:rPr>
            </a:br>
            <a:r>
              <a:rPr lang="ko-KR" altLang="en-US" sz="1050" dirty="0">
                <a:solidFill>
                  <a:schemeClr val="tx1"/>
                </a:solidFill>
              </a:rPr>
              <a:t>기사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FF0000"/>
                </a:solidFill>
              </a:rPr>
              <a:t>데이터초기화 버튼은 제품의 데이터가 이미 존재할 때 중고제품으로 오해 받는 것을 없애기 위한 것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42700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0B7446-0870-43A6-ADD6-908A630A7AC5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50226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r>
                        <a:rPr lang="en-US" altLang="ko-KR" sz="800"/>
                        <a:t>(D)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  <a:r>
                        <a:rPr lang="en-US" altLang="ko-KR" sz="800"/>
                        <a:t>(D)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9AF80EF-6725-4211-8A08-C59860217889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A999B9C-B8AB-43BD-96C8-A9862FE08DB4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60F60BB-8494-4E78-B0CD-D78F04A3961D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1559DDD-64A0-42F7-86E0-5D6AEA0A1A51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5E9E1A3-7404-41CE-BE37-07852B5340C9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EF1EA0-CDD5-4EC2-B3F3-856C90D9F4E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23F839F-FE69-48D6-BF2A-F38E8A05E89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FA3098C-760F-4A35-A98E-80AF34D6EF2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23DF057-81BE-4F14-8771-05817A9E40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A73A8-8A8C-4A28-8B75-99EE73C6084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3C26443-3570-421D-A59A-E048206D633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D1A7A80-5615-4966-A8F4-A60A9D697FD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7A4F5F7-D34F-43D3-8208-9BB8C02E662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64CFDE6-5A90-48FF-876D-E5D8CAC9B98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29094-5309-4ABB-9DF8-A4E3AAD23E4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078810A-0C58-491C-A1AA-050FFD631D1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251130B-FA3A-45E2-A632-86961B97A7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4AA931CB-6B42-44B0-856F-D888ADAC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352B300-7720-47C5-A2B9-7D519599704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래픽 131" descr="사용자">
              <a:extLst>
                <a:ext uri="{FF2B5EF4-FFF2-40B4-BE49-F238E27FC236}">
                  <a16:creationId xmlns:a16="http://schemas.microsoft.com/office/drawing/2014/main" id="{2B9CAF0D-C6D0-4270-9A14-331212FA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B11AD72-CB24-4883-8621-62AA8B04DC5F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BA8ACA0B-956B-49CC-A862-8BACA6F0931B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48233EE-FB4B-4A17-BA51-DB540EFBB94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B799983A-097E-4D05-890D-A44A1B474F8B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5D62BFD4-FEB8-4BD1-B379-BF28447EF8FD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B50F74F-B895-4718-A99B-E6D97C27D900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F911EBE0-67F9-4CA1-ABFD-8E121CDB4570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30762CFF-BE72-42F7-8925-82473C7ECEA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9A6859D-8018-4A32-A07C-B31BFD477A59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600D7AF-C95E-40E7-85C7-891B9AF4D42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63BCEFA-6902-4EB8-8D02-33785AC7D912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5" name="화살표: 아래쪽 144">
              <a:extLst>
                <a:ext uri="{FF2B5EF4-FFF2-40B4-BE49-F238E27FC236}">
                  <a16:creationId xmlns:a16="http://schemas.microsoft.com/office/drawing/2014/main" id="{E90176B6-3E2D-4FC0-8687-4B36A117967E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306FC41D-8D8D-4A92-B839-F9DB4525655C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7" name="화살표: 아래쪽 146">
              <a:extLst>
                <a:ext uri="{FF2B5EF4-FFF2-40B4-BE49-F238E27FC236}">
                  <a16:creationId xmlns:a16="http://schemas.microsoft.com/office/drawing/2014/main" id="{FDF990B1-A6E0-46FB-95CC-9543BFB25C76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90BCA082-AC67-456F-99AC-04CCEB754004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0662308-003B-49C4-BAAD-FDCAFBF67C7E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FEED42-191A-4483-8721-538C3ED3D2A2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04EC309-F81B-4876-9AAF-8500CF61BB15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23225035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EABCEC-C0D5-4B46-A42B-7CB6DE12B959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ECC2FECE-6824-4A4B-935D-DB2334F2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6542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E8A5607-6C05-4AB5-AB42-6BC75BC4A782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A1A8046-E3A6-4E36-B528-737DC0E9B35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35CEAC1-2BF0-4AEB-BD39-D44FE001727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414766C-2D0D-4873-8DA7-1F7DC61808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055AE99-3C5C-42AE-BE82-342EE1539F0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193FC18-6CD4-4467-A6DC-750F3313E19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1FD742E-A27A-4CA8-9735-CFCE2464FC0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B16221B-D8DD-4283-9465-5B020216BE5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CBA8DC2-9CE4-4AA5-8B8F-3EB22DA84C6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EDF2DB4-13FC-44AB-9665-F3E6812D4C3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8295F8-CBDF-4256-BA78-77E271096F3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E6A5E15-06E1-426A-B1E5-168BBB65DDD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680B3E6-9119-4DA1-9FFC-1F16C901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628861A-2D9A-4C64-9B4B-61E63AE5F48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래픽 130" descr="사용자">
              <a:extLst>
                <a:ext uri="{FF2B5EF4-FFF2-40B4-BE49-F238E27FC236}">
                  <a16:creationId xmlns:a16="http://schemas.microsoft.com/office/drawing/2014/main" id="{475D364E-08D2-4C95-8964-C7D37B8C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48B7E44-4BB9-4ABC-AB4B-79261560D173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8102487-F47B-4967-92AB-F5BA8BD18B6D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DBEB87B-C90E-45FC-8398-A933A1AC0CC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12261038-DDE4-4417-B821-91ADFEFEAD03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FD30F539-808D-41E4-A4D3-3CECA704F2B0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379EE44-7E12-4345-89C7-0EA0425026CE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01172C4-11CC-4AC7-8BFA-F31898FDF53C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287966BA-50E8-48B8-9051-9955FC49E9AB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4C77788-86FB-4999-9036-C83B48128F9E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A9A6BD3-5F0F-45C3-8D9A-A4F0E215B8EB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E733161-9FF3-430D-90F6-D45223F9EDBC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2666BA6D-DEC0-4575-BD6A-AAD02915B236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82F5F4-3BCB-4E03-9334-5F10D401851F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17842CF0-4461-444C-97E6-73A16B398C19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23" name="표 10">
            <a:extLst>
              <a:ext uri="{FF2B5EF4-FFF2-40B4-BE49-F238E27FC236}">
                <a16:creationId xmlns:a16="http://schemas.microsoft.com/office/drawing/2014/main" id="{7DD0873B-C390-4D64-89EB-3E4DF554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433516D-D409-427F-89FC-E91AC981507C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9D461A5-AA06-4E5D-A0F7-FE161E5078B0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D3C542E-B65B-4E38-A94A-003EE64FFB01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48FF8B-A558-4E92-B324-C567A16CEBBE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E16887A-CC1F-4AA7-8785-301741AF9D48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915785E-8017-449F-94BE-E50F34667F9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02BEF7A-2B7B-4D27-8540-8AAC1F086557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65ACDD-9985-496A-B889-ACF4F552D377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0BBA044-2089-4B7C-841D-3DC93CF747A0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3E11A5-C48B-4A69-A866-F4EE07699CF4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31370DD-EF28-4950-91FF-C55DA88A689D}"/>
              </a:ext>
            </a:extLst>
          </p:cNvPr>
          <p:cNvSpPr/>
          <p:nvPr/>
        </p:nvSpPr>
        <p:spPr>
          <a:xfrm>
            <a:off x="3382675" y="1902900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제품명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170E287-9F65-4EA6-A982-144CA2D5C33F}"/>
              </a:ext>
            </a:extLst>
          </p:cNvPr>
          <p:cNvSpPr/>
          <p:nvPr/>
        </p:nvSpPr>
        <p:spPr>
          <a:xfrm>
            <a:off x="3385764" y="2095355"/>
            <a:ext cx="760069" cy="15991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디바이스 번호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999338B-45C1-4CA6-8E29-EAEEEB34945C}"/>
              </a:ext>
            </a:extLst>
          </p:cNvPr>
          <p:cNvSpPr/>
          <p:nvPr/>
        </p:nvSpPr>
        <p:spPr>
          <a:xfrm>
            <a:off x="3387100" y="2257449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22B54D1-A5F1-4096-AAA1-956532350118}"/>
              </a:ext>
            </a:extLst>
          </p:cNvPr>
          <p:cNvSpPr/>
          <p:nvPr/>
        </p:nvSpPr>
        <p:spPr>
          <a:xfrm>
            <a:off x="3385765" y="2440545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160" name="화살표: 아래쪽 159">
            <a:extLst>
              <a:ext uri="{FF2B5EF4-FFF2-40B4-BE49-F238E27FC236}">
                <a16:creationId xmlns:a16="http://schemas.microsoft.com/office/drawing/2014/main" id="{39358CE0-3896-4915-8A50-13C5862D2B50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9150F2-E274-48FA-B2BE-CDBD0A8C0666}"/>
              </a:ext>
            </a:extLst>
          </p:cNvPr>
          <p:cNvSpPr/>
          <p:nvPr/>
        </p:nvSpPr>
        <p:spPr>
          <a:xfrm>
            <a:off x="2822690" y="1917339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기업</a:t>
            </a:r>
          </a:p>
        </p:txBody>
      </p:sp>
    </p:spTree>
    <p:extLst>
      <p:ext uri="{BB962C8B-B14F-4D97-AF65-F5344CB8AC3E}">
        <p14:creationId xmlns:p14="http://schemas.microsoft.com/office/powerpoint/2010/main" val="15812415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단말기 등록 시 여러 대를 동시에 등록할 수 있도록 화면을 구성함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S/N </a:t>
            </a:r>
            <a:r>
              <a:rPr lang="ko-KR" altLang="en-US" sz="1000" dirty="0">
                <a:solidFill>
                  <a:schemeClr val="tx1"/>
                </a:solidFill>
              </a:rPr>
              <a:t>번호를 입력하고 커서가 이동하면 단말기명칭에 동일한 </a:t>
            </a:r>
            <a:r>
              <a:rPr lang="en-US" altLang="ko-KR" sz="1000" dirty="0">
                <a:solidFill>
                  <a:schemeClr val="tx1"/>
                </a:solidFill>
              </a:rPr>
              <a:t>S/N </a:t>
            </a:r>
            <a:r>
              <a:rPr lang="ko-KR" altLang="en-US" sz="1000" dirty="0">
                <a:solidFill>
                  <a:schemeClr val="tx1"/>
                </a:solidFill>
              </a:rPr>
              <a:t>번호가 자동 세팅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미관제</a:t>
            </a:r>
            <a:r>
              <a:rPr lang="ko-KR" altLang="en-US" sz="1000" dirty="0">
                <a:solidFill>
                  <a:schemeClr val="tx1"/>
                </a:solidFill>
              </a:rPr>
              <a:t> 설정시간은 숫자로만 입력 가능하게 </a:t>
            </a:r>
            <a:r>
              <a:rPr lang="en-US" altLang="ko-KR" sz="1000" b="1" dirty="0">
                <a:solidFill>
                  <a:srgbClr val="FF0000"/>
                </a:solidFill>
              </a:rPr>
              <a:t>validation check!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특이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정상</a:t>
            </a:r>
            <a:r>
              <a:rPr lang="en-US" altLang="ko-KR" sz="1000" b="1" dirty="0">
                <a:solidFill>
                  <a:srgbClr val="FF0000"/>
                </a:solidFill>
              </a:rPr>
              <a:t>(default), </a:t>
            </a:r>
            <a:r>
              <a:rPr lang="ko-KR" altLang="en-US" sz="1000" b="1" dirty="0">
                <a:solidFill>
                  <a:srgbClr val="FF0000"/>
                </a:solidFill>
              </a:rPr>
              <a:t>차량고장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점검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err="1">
                <a:solidFill>
                  <a:srgbClr val="FF0000"/>
                </a:solidFill>
              </a:rPr>
              <a:t>미운행</a:t>
            </a:r>
            <a:r>
              <a:rPr lang="ko-KR" altLang="en-US" sz="1000" b="1" dirty="0">
                <a:solidFill>
                  <a:srgbClr val="FF0000"/>
                </a:solidFill>
              </a:rPr>
              <a:t> 등 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모바일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어플에서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 기사 </a:t>
            </a:r>
            <a:r>
              <a:rPr lang="en-US" altLang="ko-KR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&amp; 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컴퍼니가 세팅 가능</a:t>
            </a:r>
            <a:endParaRPr lang="en-US" altLang="ko-KR" sz="1000" b="1" dirty="0">
              <a:solidFill>
                <a:srgbClr val="00206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단말기 분류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개인 차량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영업용 차량</a:t>
            </a:r>
            <a:r>
              <a:rPr lang="en-US" altLang="ko-KR" sz="1000" dirty="0">
                <a:solidFill>
                  <a:schemeClr val="tx1"/>
                </a:solidFill>
              </a:rPr>
              <a:t>,  </a:t>
            </a:r>
            <a:r>
              <a:rPr lang="ko-KR" altLang="en-US" sz="1000" dirty="0">
                <a:solidFill>
                  <a:schemeClr val="tx1"/>
                </a:solidFill>
              </a:rPr>
              <a:t>물류 운송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중장비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렌터카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관공서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이륜차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해양 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항공업종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대인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대물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반려동물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기타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아이오티만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세팅가능</a:t>
            </a:r>
            <a:endParaRPr lang="en-US" altLang="ko-KR" sz="1000" b="1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회사명 </a:t>
            </a:r>
            <a:r>
              <a:rPr lang="ko-KR" altLang="en-US" sz="900" dirty="0" err="1">
                <a:solidFill>
                  <a:schemeClr val="tx1"/>
                </a:solidFill>
              </a:rPr>
              <a:t>지점명</a:t>
            </a:r>
            <a:r>
              <a:rPr lang="ko-KR" altLang="en-US" sz="900" dirty="0">
                <a:solidFill>
                  <a:schemeClr val="tx1"/>
                </a:solidFill>
              </a:rPr>
              <a:t> 검색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사용자 관리의 사용자 등록 참조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/>
                </a:solidFill>
              </a:rPr>
              <a:t>미관제</a:t>
            </a:r>
            <a:r>
              <a:rPr lang="ko-KR" altLang="en-US" sz="900" dirty="0">
                <a:solidFill>
                  <a:schemeClr val="tx1"/>
                </a:solidFill>
              </a:rPr>
              <a:t> 설정 시간 </a:t>
            </a:r>
            <a:r>
              <a:rPr lang="ko-KR" altLang="en-US" sz="900" dirty="0" err="1">
                <a:solidFill>
                  <a:schemeClr val="tx1"/>
                </a:solidFill>
              </a:rPr>
              <a:t>디폴트값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= 48</a:t>
            </a:r>
            <a:r>
              <a:rPr lang="ko-KR" altLang="en-US" sz="900" dirty="0">
                <a:solidFill>
                  <a:schemeClr val="tx1"/>
                </a:solidFill>
              </a:rPr>
              <a:t>시간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통신망 제조사 </a:t>
            </a:r>
            <a:r>
              <a:rPr lang="en-US" altLang="ko-KR" sz="900" dirty="0">
                <a:solidFill>
                  <a:schemeClr val="tx1"/>
                </a:solidFill>
              </a:rPr>
              <a:t>: LG KT SK </a:t>
            </a:r>
            <a:r>
              <a:rPr lang="ko-KR" altLang="en-US" sz="900" dirty="0">
                <a:solidFill>
                  <a:schemeClr val="tx1"/>
                </a:solidFill>
              </a:rPr>
              <a:t>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지점명은 미등록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설정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차량 오토바이 사람 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약정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이벤트 </a:t>
            </a:r>
            <a:r>
              <a:rPr lang="ko-KR" altLang="en-US" sz="900" dirty="0" err="1">
                <a:solidFill>
                  <a:schemeClr val="tx1"/>
                </a:solidFill>
              </a:rPr>
              <a:t>무약정</a:t>
            </a:r>
            <a:r>
              <a:rPr lang="ko-KR" altLang="en-US" sz="900" dirty="0">
                <a:solidFill>
                  <a:schemeClr val="tx1"/>
                </a:solidFill>
              </a:rPr>
              <a:t> 약정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년 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S/N </a:t>
            </a:r>
            <a:r>
              <a:rPr lang="ko-KR" altLang="en-US" sz="900" dirty="0">
                <a:solidFill>
                  <a:schemeClr val="tx1"/>
                </a:solidFill>
              </a:rPr>
              <a:t>번호는 텍스트로 직접입력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표 3">
            <a:extLst>
              <a:ext uri="{FF2B5EF4-FFF2-40B4-BE49-F238E27FC236}">
                <a16:creationId xmlns:a16="http://schemas.microsoft.com/office/drawing/2014/main" id="{6FA77F3D-A02F-43C1-BF6F-CAE04089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19270"/>
              </p:ext>
            </p:extLst>
          </p:nvPr>
        </p:nvGraphicFramePr>
        <p:xfrm>
          <a:off x="2713380" y="1669018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288896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BDA45F-2AEF-43B0-ABD0-5206A65A961E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CC850-ABE0-4EC0-BFD4-80BF9A8979E2}"/>
              </a:ext>
            </a:extLst>
          </p:cNvPr>
          <p:cNvSpPr/>
          <p:nvPr/>
        </p:nvSpPr>
        <p:spPr>
          <a:xfrm>
            <a:off x="7729505" y="2100928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포가드</a:t>
            </a:r>
            <a:r>
              <a:rPr lang="ko-KR" altLang="en-US" sz="900" dirty="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0651749-7315-4AC8-816F-B9CA3F3218B2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7171115-5622-4CBA-A7E8-C0C75A573B4B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화살표: 아래쪽 160">
            <a:extLst>
              <a:ext uri="{FF2B5EF4-FFF2-40B4-BE49-F238E27FC236}">
                <a16:creationId xmlns:a16="http://schemas.microsoft.com/office/drawing/2014/main" id="{79295874-D11E-4C45-A3D5-671A90390F6B}"/>
              </a:ext>
            </a:extLst>
          </p:cNvPr>
          <p:cNvSpPr/>
          <p:nvPr/>
        </p:nvSpPr>
        <p:spPr>
          <a:xfrm>
            <a:off x="9013859" y="219053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E2B68CB-6A0F-4F66-A26D-23AD06D48CE4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A0B1424-B12A-4C3E-B6DC-6D49E9569C71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F4FA84-0D20-4BF3-9928-6F439FF655F8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화살표: 아래쪽 165">
            <a:extLst>
              <a:ext uri="{FF2B5EF4-FFF2-40B4-BE49-F238E27FC236}">
                <a16:creationId xmlns:a16="http://schemas.microsoft.com/office/drawing/2014/main" id="{7746955B-2F62-4842-AC7A-3C657DB77862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C135B80-5C38-4512-8B3A-44C0A7A2C4F4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68" name="화살표: 아래쪽 167">
            <a:extLst>
              <a:ext uri="{FF2B5EF4-FFF2-40B4-BE49-F238E27FC236}">
                <a16:creationId xmlns:a16="http://schemas.microsoft.com/office/drawing/2014/main" id="{9758E11F-5324-4BCB-8FFE-5A1D4C71C531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B05658-9237-40C1-8911-0A0229C3A3D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BCCC870-4486-4A56-B0E2-4E9A82FC12B2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D27D57F-F97C-4908-8725-4B961F35C1D5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F53F4D0-6C00-4D73-AD04-28FE6F887B5E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57AAB9-19B8-48EA-9FF4-0F4A1289C8BA}"/>
              </a:ext>
            </a:extLst>
          </p:cNvPr>
          <p:cNvGrpSpPr/>
          <p:nvPr/>
        </p:nvGrpSpPr>
        <p:grpSpPr>
          <a:xfrm>
            <a:off x="7729615" y="2449267"/>
            <a:ext cx="1522145" cy="1013444"/>
            <a:chOff x="7729615" y="3203867"/>
            <a:chExt cx="1522145" cy="101344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371E7A58-3596-415C-BFFD-EAA63BE47708}"/>
                </a:ext>
              </a:extLst>
            </p:cNvPr>
            <p:cNvSpPr/>
            <p:nvPr/>
          </p:nvSpPr>
          <p:spPr>
            <a:xfrm>
              <a:off x="7737278" y="3203867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48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62AD2EA-6F08-4138-998C-83FBC1BF84E7}"/>
                </a:ext>
              </a:extLst>
            </p:cNvPr>
            <p:cNvSpPr/>
            <p:nvPr/>
          </p:nvSpPr>
          <p:spPr>
            <a:xfrm>
              <a:off x="7729615" y="3573330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r>
                <a:rPr lang="ko-KR" altLang="en-US" sz="900">
                  <a:solidFill>
                    <a:schemeClr val="tx1"/>
                  </a:solidFill>
                </a:rPr>
                <a:t>년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C91C9CA-0A19-4B37-A4AD-DAF1B7AA10BE}"/>
                </a:ext>
              </a:extLst>
            </p:cNvPr>
            <p:cNvSpPr/>
            <p:nvPr/>
          </p:nvSpPr>
          <p:spPr>
            <a:xfrm>
              <a:off x="7736972" y="3950971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IOTPLEX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A99C7A01-DAA9-4747-A113-38678E38D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2938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A91006E0-09E5-497B-B347-2969E78175E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19622AB-8D95-4444-BA8B-429FE974CE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3D9D1A7-3A31-49CA-824F-95B18476EE1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96BF0E-831B-41A5-BEA2-FB871471C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EF1C48C-ED39-4CB0-BEDF-BCBD25618F3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8672B45-25B8-4603-9E22-EC34380F9D7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584602-8D4C-4697-93E4-9D7D10FF349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EF93D04-BBA2-434F-9BEF-4BBE07147EE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410580C-1340-478C-85C6-2044B6D144C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E7B7CA0-52C7-46E6-A44D-A6D4A2A2B9D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7595423-95AB-47A0-B93C-C747CE5F510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6DEBD08-E440-48A1-B0E2-996B74D2197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1A839CD8-E492-4193-9AD2-C116A8C2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FCBC1A5-5EA3-48C8-A968-158F9AB79F7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0" name="그래픽 119" descr="사용자">
              <a:extLst>
                <a:ext uri="{FF2B5EF4-FFF2-40B4-BE49-F238E27FC236}">
                  <a16:creationId xmlns:a16="http://schemas.microsoft.com/office/drawing/2014/main" id="{62AFFB93-581A-4819-ACB2-BD638AC2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21" name="표 3">
            <a:extLst>
              <a:ext uri="{FF2B5EF4-FFF2-40B4-BE49-F238E27FC236}">
                <a16:creationId xmlns:a16="http://schemas.microsoft.com/office/drawing/2014/main" id="{AED22568-7533-41BE-86F4-2AB0E7E30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77468"/>
              </p:ext>
            </p:extLst>
          </p:nvPr>
        </p:nvGraphicFramePr>
        <p:xfrm>
          <a:off x="2703262" y="4299976"/>
          <a:ext cx="6627808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6068">
                  <a:extLst>
                    <a:ext uri="{9D8B030D-6E8A-4147-A177-3AD203B41FA5}">
                      <a16:colId xmlns:a16="http://schemas.microsoft.com/office/drawing/2014/main" val="32005617"/>
                    </a:ext>
                  </a:extLst>
                </a:gridCol>
                <a:gridCol w="905252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704051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367160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083814031"/>
                    </a:ext>
                  </a:extLst>
                </a:gridCol>
                <a:gridCol w="1190248">
                  <a:extLst>
                    <a:ext uri="{9D8B030D-6E8A-4147-A177-3AD203B41FA5}">
                      <a16:colId xmlns:a16="http://schemas.microsoft.com/office/drawing/2014/main" val="579884734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단말기 추가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단말기 추가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</a:t>
                      </a:r>
                      <a:r>
                        <a:rPr lang="en-US" altLang="ko-KR" sz="900" dirty="0"/>
                        <a:t>S/N </a:t>
                      </a:r>
                      <a:r>
                        <a:rPr lang="ko-KR" altLang="en-US" sz="9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</a:t>
                      </a:r>
                      <a:r>
                        <a:rPr lang="en-US" altLang="ko-KR" sz="900" dirty="0"/>
                        <a:t>S/N </a:t>
                      </a:r>
                      <a:r>
                        <a:rPr lang="ko-KR" altLang="en-US" sz="9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IOTPX2027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22" name="말풍선: 모서리가 둥근 사각형 121">
            <a:extLst>
              <a:ext uri="{FF2B5EF4-FFF2-40B4-BE49-F238E27FC236}">
                <a16:creationId xmlns:a16="http://schemas.microsoft.com/office/drawing/2014/main" id="{D4AB8C3B-FDF7-4ACC-97B9-5E510F4579EE}"/>
              </a:ext>
            </a:extLst>
          </p:cNvPr>
          <p:cNvSpPr/>
          <p:nvPr/>
        </p:nvSpPr>
        <p:spPr>
          <a:xfrm>
            <a:off x="7579409" y="5631872"/>
            <a:ext cx="1751661" cy="900387"/>
          </a:xfrm>
          <a:prstGeom prst="wedgeRoundRectCallout">
            <a:avLst>
              <a:gd name="adj1" fmla="val 26323"/>
              <a:gd name="adj2" fmla="val -151900"/>
              <a:gd name="adj3" fmla="val 16667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추가버튼을 누르면 맨 아래에 행이 추가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삭제버튼을 누르면 맨 아래에 행이 삭제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40090C-4102-4DDD-9316-722AED39D4ED}"/>
              </a:ext>
            </a:extLst>
          </p:cNvPr>
          <p:cNvGrpSpPr/>
          <p:nvPr/>
        </p:nvGrpSpPr>
        <p:grpSpPr>
          <a:xfrm>
            <a:off x="3975583" y="4711207"/>
            <a:ext cx="2942811" cy="622930"/>
            <a:chOff x="3744768" y="4720084"/>
            <a:chExt cx="2780321" cy="62293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3018B20-F9D2-4969-82C8-DDB3F5DEFC3C}"/>
                </a:ext>
              </a:extLst>
            </p:cNvPr>
            <p:cNvSpPr/>
            <p:nvPr/>
          </p:nvSpPr>
          <p:spPr>
            <a:xfrm>
              <a:off x="3744768" y="4720084"/>
              <a:ext cx="969277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012-2270-4706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8477C4A-23C4-4B83-885F-E982A36CC26D}"/>
                </a:ext>
              </a:extLst>
            </p:cNvPr>
            <p:cNvSpPr/>
            <p:nvPr/>
          </p:nvSpPr>
          <p:spPr>
            <a:xfrm>
              <a:off x="5629073" y="4720084"/>
              <a:ext cx="896016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IOTPX2026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7B048EE-56F9-4E82-8FF6-7E2030EAA543}"/>
                </a:ext>
              </a:extLst>
            </p:cNvPr>
            <p:cNvSpPr/>
            <p:nvPr/>
          </p:nvSpPr>
          <p:spPr>
            <a:xfrm>
              <a:off x="3746247" y="5076674"/>
              <a:ext cx="969277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012-2270-4707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F32ACA8-C47D-4351-A059-139F0B1EEF6D}"/>
                </a:ext>
              </a:extLst>
            </p:cNvPr>
            <p:cNvSpPr/>
            <p:nvPr/>
          </p:nvSpPr>
          <p:spPr>
            <a:xfrm>
              <a:off x="5629073" y="5065255"/>
              <a:ext cx="896016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IOTPX2027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F73BA521-3B45-4FED-B0B5-BF212C29A19B}"/>
              </a:ext>
            </a:extLst>
          </p:cNvPr>
          <p:cNvSpPr/>
          <p:nvPr/>
        </p:nvSpPr>
        <p:spPr>
          <a:xfrm>
            <a:off x="9068981" y="292571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AF9EF8-07BB-44DA-BC95-E761F8CD1540}"/>
              </a:ext>
            </a:extLst>
          </p:cNvPr>
          <p:cNvGrpSpPr/>
          <p:nvPr/>
        </p:nvGrpSpPr>
        <p:grpSpPr>
          <a:xfrm>
            <a:off x="8524840" y="4352461"/>
            <a:ext cx="725474" cy="258830"/>
            <a:chOff x="8524840" y="4015107"/>
            <a:chExt cx="725474" cy="258830"/>
          </a:xfrm>
        </p:grpSpPr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DD924619-421B-487C-810B-5625B68C8FDB}"/>
                </a:ext>
              </a:extLst>
            </p:cNvPr>
            <p:cNvSpPr/>
            <p:nvPr/>
          </p:nvSpPr>
          <p:spPr>
            <a:xfrm>
              <a:off x="8524840" y="4015107"/>
              <a:ext cx="258830" cy="258830"/>
            </a:xfrm>
            <a:prstGeom prst="plus">
              <a:avLst>
                <a:gd name="adj" fmla="val 41537"/>
              </a:avLst>
            </a:prstGeom>
            <a:solidFill>
              <a:schemeClr val="tx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6B2DFC-5AC4-49DE-B887-3491FBE74E52}"/>
                </a:ext>
              </a:extLst>
            </p:cNvPr>
            <p:cNvSpPr/>
            <p:nvPr/>
          </p:nvSpPr>
          <p:spPr>
            <a:xfrm>
              <a:off x="8965601" y="4118643"/>
              <a:ext cx="284713" cy="54538"/>
            </a:xfrm>
            <a:prstGeom prst="rect">
              <a:avLst/>
            </a:prstGeom>
            <a:solidFill>
              <a:schemeClr val="tx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B19BB4-3B58-42F8-A9C8-ED8C0DF625DB}"/>
              </a:ext>
            </a:extLst>
          </p:cNvPr>
          <p:cNvSpPr/>
          <p:nvPr/>
        </p:nvSpPr>
        <p:spPr>
          <a:xfrm>
            <a:off x="7741063" y="3575485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정상</a:t>
            </a:r>
          </a:p>
        </p:txBody>
      </p:sp>
      <p:sp>
        <p:nvSpPr>
          <p:cNvPr id="128" name="화살표: 아래쪽 127">
            <a:extLst>
              <a:ext uri="{FF2B5EF4-FFF2-40B4-BE49-F238E27FC236}">
                <a16:creationId xmlns:a16="http://schemas.microsoft.com/office/drawing/2014/main" id="{645AFE15-201C-42DA-9219-7CFC47EE6B6D}"/>
              </a:ext>
            </a:extLst>
          </p:cNvPr>
          <p:cNvSpPr/>
          <p:nvPr/>
        </p:nvSpPr>
        <p:spPr>
          <a:xfrm>
            <a:off x="9025417" y="369172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344169E-9725-4499-942B-B9984026DDE1}"/>
              </a:ext>
            </a:extLst>
          </p:cNvPr>
          <p:cNvSpPr/>
          <p:nvPr/>
        </p:nvSpPr>
        <p:spPr>
          <a:xfrm>
            <a:off x="4426229" y="395067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영업용</a:t>
            </a: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A21F3C31-32E6-46EE-B04D-B9E1A07A977D}"/>
              </a:ext>
            </a:extLst>
          </p:cNvPr>
          <p:cNvSpPr/>
          <p:nvPr/>
        </p:nvSpPr>
        <p:spPr>
          <a:xfrm>
            <a:off x="5765595" y="406201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317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92D891-026A-453A-889C-FD8298134E0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4AA19B-9871-461F-AC7E-B99B6FE25FED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58C6169C-6046-4610-9CD5-E5C3AD8F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17417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26B38B-174C-45CC-9733-8C86FAADC74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07B6F91-4AE7-4DB2-94F2-C0DEA38178B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CE1A107-246E-470B-B612-DFBEC2511EE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639AAB35-4F1D-4039-AA06-64194C15DCF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3E8025-F2F1-4E91-BD8D-C159C814AC2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6FF1E56-3281-40A8-BBE7-4E7EC3C1BB1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E1AFDC3-C564-426F-AB6C-1D5C33C58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0D44514-7883-4B69-B7E6-4BFB11BA91D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AADC48-1D95-409E-9310-D95FC55E264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124605F-9C0F-414E-BCBA-3C08704BE96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9C2328F-35A2-4F36-9F2A-8850C0FD38C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C9E43BB-9F1B-498D-9C9F-B96F0927265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144F5605-2E2F-4140-B8A2-3CE82BF7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AE5F221-32DD-455D-B58F-4882772879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래픽 136" descr="사용자">
              <a:extLst>
                <a:ext uri="{FF2B5EF4-FFF2-40B4-BE49-F238E27FC236}">
                  <a16:creationId xmlns:a16="http://schemas.microsoft.com/office/drawing/2014/main" id="{456EAD40-365E-4330-BC26-57F34ED3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6E3D842-C2C4-41A4-B87C-91595F0CC308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297CBA1-767F-428E-9130-36516AFA8BAA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7193A92-E5B7-44D7-B64D-69CC4C641655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E2655888-159D-440E-AF58-0AF383BDA808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BE2FC37-6790-48F1-B647-741F0B705B80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13DB804A-4D3D-4BD6-9064-E5DC105807F4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94CF4ECF-6E41-4FC3-B62A-D2A43AD77543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737C304-BCAC-4CF7-A7BF-338FC5594D85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3036BFC-FE97-48DE-910B-6CDF6180A79A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2F9037C-D0B3-4D40-9B19-911CE789BF26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0934326-1340-438E-A76A-77566D90733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6C2873D3-3BDF-4D27-ADBF-8FB0E04D8AD0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701FE6A-0636-480B-B9FC-F627A20730AF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5" name="화살표: 아래쪽 144">
              <a:extLst>
                <a:ext uri="{FF2B5EF4-FFF2-40B4-BE49-F238E27FC236}">
                  <a16:creationId xmlns:a16="http://schemas.microsoft.com/office/drawing/2014/main" id="{A4A442BA-CECD-4415-8451-B6A4A6710CDD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D579536E-EF03-41A5-8351-03E46619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479EB7F-CAE8-4785-9570-106414EB4942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FA0EAA-0BEA-4900-A075-90D7BC82DE62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9BD4FC2-8203-4DE2-AC5D-8C2EBAFB3ECE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461FBF7-5CF9-4393-BC2C-4247EFD3C27D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4ABA3E4-14D2-46E9-A373-08872C802B52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10CC3B1-6E12-414A-B8DE-A01DAE59AF14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9423F39-8673-4AFB-A757-C8D7DBEF27E2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C96CBD4-519C-44CC-BF48-EA2F344F11A6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CDD5B7D-087E-4B3D-9779-5FB6E70D1797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21DF09-8BE1-4C40-B8DE-2D56F68B238D}"/>
              </a:ext>
            </a:extLst>
          </p:cNvPr>
          <p:cNvSpPr/>
          <p:nvPr/>
        </p:nvSpPr>
        <p:spPr>
          <a:xfrm>
            <a:off x="2717697" y="2627790"/>
            <a:ext cx="6990501" cy="771023"/>
          </a:xfrm>
          <a:prstGeom prst="rect">
            <a:avLst/>
          </a:prstGeom>
          <a:noFill/>
          <a:ln w="127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496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표 3">
            <a:extLst>
              <a:ext uri="{FF2B5EF4-FFF2-40B4-BE49-F238E27FC236}">
                <a16:creationId xmlns:a16="http://schemas.microsoft.com/office/drawing/2014/main" id="{6FA77F3D-A02F-43C1-BF6F-CAE04089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895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51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정상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렌트용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31387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BDA45F-2AEF-43B0-ABD0-5206A65A961E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EB3EE31-46A7-4FC3-9A60-455364B07BF0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1712BC-A366-476F-8F22-779492B52EAB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6156493-D04A-4B0D-B26A-505146A683D2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0BDD2F7-4DD8-4691-B597-8B1C55E8A439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50D77CF-343F-4335-947B-7B6A0662A174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50F4222-067C-4A18-9A8E-126669CA7D3E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572B0B1-0525-4A7E-9605-7A2394FF01AC}"/>
              </a:ext>
            </a:extLst>
          </p:cNvPr>
          <p:cNvSpPr/>
          <p:nvPr/>
        </p:nvSpPr>
        <p:spPr>
          <a:xfrm>
            <a:off x="4422182" y="2469930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ED632A2-393A-448D-BABE-F93F328CE7FB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9BB7A63-C31E-41F5-B65A-833420F6F0CD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134C3DF-FED4-476E-AE30-3430D798B4BB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EA50486-DBFC-4409-B86D-09A9681A2F67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21</a:t>
            </a:r>
            <a:r>
              <a:rPr lang="ko-KR" altLang="en-US" sz="900" dirty="0">
                <a:solidFill>
                  <a:schemeClr val="tx1"/>
                </a:solidFill>
              </a:rPr>
              <a:t>가 </a:t>
            </a:r>
            <a:r>
              <a:rPr lang="en-US" altLang="ko-KR" sz="900" dirty="0">
                <a:solidFill>
                  <a:schemeClr val="tx1"/>
                </a:solidFill>
              </a:rPr>
              <a:t>1346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고객이 변경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2DE606-9247-4508-9A44-6D09A2E083B7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40BF108-6CEF-41B7-8F98-C2CC62BC68D5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2B937F7B-5D35-4448-8518-949FF071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4397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CCC2B15F-5583-4590-82F1-D9D5E18EA05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596FC53-C127-4BF0-ACBC-2D89174267F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40DCAB5-6B77-4C70-AE50-21984F0939E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E28C7C6-A49D-42E4-951D-4B009DE7795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FCC3D27-6E93-4F7A-932A-03BF2270256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3C2244E-16DB-44C7-8E98-DA2B7FA227F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F4769E-A03E-4D9D-AFFB-88ED893340C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8539904-279C-4217-A548-3ED514411A1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3F76B0E-157A-4C40-9CED-D885CF9E1F1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C204D05-E2A2-45CA-A0C5-492CF29D70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B72AF78-73E0-4E8B-AD31-17333BD1820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C7B6313-6822-46EE-ABD3-010754C4A44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2F769B3-CCC7-4077-823E-9411E877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640DD62-4A75-4ADC-90A6-74DE481D312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래픽 114" descr="사용자">
              <a:extLst>
                <a:ext uri="{FF2B5EF4-FFF2-40B4-BE49-F238E27FC236}">
                  <a16:creationId xmlns:a16="http://schemas.microsoft.com/office/drawing/2014/main" id="{7BB55AEF-BA51-455F-B9B4-65C96403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21993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70006" y="1074787"/>
            <a:ext cx="9164471" cy="5199102"/>
            <a:chOff x="208086" y="1095313"/>
            <a:chExt cx="9164471" cy="519910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598202" y="109895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관리자전용 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</a:rPr>
              <a:t>미관제</a:t>
            </a:r>
            <a:r>
              <a:rPr lang="ko-KR" altLang="en-US" sz="900" dirty="0">
                <a:solidFill>
                  <a:schemeClr val="tx1"/>
                </a:solidFill>
              </a:rPr>
              <a:t> 설정시간은 숫자로만 입력 가능하게 </a:t>
            </a:r>
            <a:r>
              <a:rPr lang="en-US" altLang="ko-KR" sz="900" b="1" dirty="0">
                <a:solidFill>
                  <a:srgbClr val="FF0000"/>
                </a:solidFill>
              </a:rPr>
              <a:t>validation check!</a:t>
            </a: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특이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b="1" dirty="0">
                <a:solidFill>
                  <a:srgbClr val="FF0000"/>
                </a:solidFill>
              </a:rPr>
              <a:t>정상</a:t>
            </a:r>
            <a:r>
              <a:rPr lang="en-US" altLang="ko-KR" sz="900" b="1" dirty="0">
                <a:solidFill>
                  <a:srgbClr val="FF0000"/>
                </a:solidFill>
              </a:rPr>
              <a:t>(default), </a:t>
            </a:r>
            <a:r>
              <a:rPr lang="ko-KR" altLang="en-US" sz="900" b="1" dirty="0">
                <a:solidFill>
                  <a:srgbClr val="FF0000"/>
                </a:solidFill>
              </a:rPr>
              <a:t>차량고장</a:t>
            </a:r>
            <a:r>
              <a:rPr lang="en-US" altLang="ko-KR" sz="900" b="1" dirty="0">
                <a:solidFill>
                  <a:srgbClr val="FF0000"/>
                </a:solidFill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</a:rPr>
              <a:t>점검</a:t>
            </a:r>
            <a:r>
              <a:rPr lang="en-US" altLang="ko-KR" sz="900" b="1" dirty="0">
                <a:solidFill>
                  <a:srgbClr val="FF0000"/>
                </a:solidFill>
              </a:rPr>
              <a:t>, </a:t>
            </a:r>
            <a:r>
              <a:rPr lang="ko-KR" altLang="en-US" sz="900" b="1" dirty="0" err="1">
                <a:solidFill>
                  <a:srgbClr val="FF0000"/>
                </a:solidFill>
              </a:rPr>
              <a:t>미운행</a:t>
            </a:r>
            <a:r>
              <a:rPr lang="ko-KR" altLang="en-US" sz="900" b="1" dirty="0">
                <a:solidFill>
                  <a:srgbClr val="FF0000"/>
                </a:solidFill>
              </a:rPr>
              <a:t> 등 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모바일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어플에서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 기사 </a:t>
            </a:r>
            <a:r>
              <a:rPr lang="en-US" altLang="ko-KR" sz="900" b="1" dirty="0">
                <a:solidFill>
                  <a:srgbClr val="002060"/>
                </a:solidFill>
                <a:sym typeface="Wingdings" panose="05000000000000000000" pitchFamily="2" charset="2"/>
              </a:rPr>
              <a:t>&amp; 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컴퍼니가 세팅 가능</a:t>
            </a:r>
            <a:endParaRPr lang="en-US" altLang="ko-KR" sz="900" b="1" dirty="0">
              <a:solidFill>
                <a:srgbClr val="00206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단말기 분류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개인 차량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영업용 차량</a:t>
            </a:r>
            <a:r>
              <a:rPr lang="en-US" altLang="ko-KR" sz="900" dirty="0">
                <a:solidFill>
                  <a:schemeClr val="tx1"/>
                </a:solidFill>
              </a:rPr>
              <a:t>,  </a:t>
            </a:r>
            <a:r>
              <a:rPr lang="ko-KR" altLang="en-US" sz="900" dirty="0">
                <a:solidFill>
                  <a:schemeClr val="tx1"/>
                </a:solidFill>
              </a:rPr>
              <a:t>물류 운송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중장비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렌터카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관공서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이륜차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해양 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항공업종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반려동물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아이오티만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세팅가능</a:t>
            </a: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900" dirty="0">
                <a:solidFill>
                  <a:srgbClr val="FF0000"/>
                </a:solidFill>
              </a:rPr>
              <a:t>? </a:t>
            </a:r>
            <a:r>
              <a:rPr lang="ko-KR" altLang="en-US" sz="900" dirty="0">
                <a:solidFill>
                  <a:srgbClr val="FF0000"/>
                </a:solidFill>
              </a:rPr>
              <a:t>라는 </a:t>
            </a:r>
            <a:r>
              <a:rPr lang="ko-KR" altLang="en-US" sz="900" dirty="0" err="1">
                <a:solidFill>
                  <a:srgbClr val="FF0000"/>
                </a:solidFill>
              </a:rPr>
              <a:t>경고창</a:t>
            </a:r>
            <a:r>
              <a:rPr lang="ko-KR" altLang="en-US" sz="900" dirty="0">
                <a:solidFill>
                  <a:srgbClr val="FF0000"/>
                </a:solidFill>
              </a:rPr>
              <a:t> 표시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C54346-8418-455A-9FBD-035F7818886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2DB90FA-A1B3-4317-957B-9DCB15D3D6A7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E8ECD5-5740-4BF4-97D6-7D0E37E2F8C4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6446688-2822-4B4B-B579-7BE48877E27E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표 3">
            <a:extLst>
              <a:ext uri="{FF2B5EF4-FFF2-40B4-BE49-F238E27FC236}">
                <a16:creationId xmlns:a16="http://schemas.microsoft.com/office/drawing/2014/main" id="{748B9597-4068-4330-8C1C-9C7DBD80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560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012-2270-4706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*S/N </a:t>
                      </a:r>
                      <a:r>
                        <a:rPr lang="ko-KR" altLang="en-US" sz="900"/>
                        <a:t>번호</a:t>
                      </a:r>
                      <a:r>
                        <a:rPr lang="en-US" altLang="ko-KR" sz="900"/>
                        <a:t> 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7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78814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A2470A2-4345-4A8A-A04C-D323479AD6B8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385DCC-D76A-4D70-9471-6C87BD548A02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CC77C4-857A-4198-9E3B-10FFA0D390A9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6C1B59A-79B5-4E9A-8638-FE03AEB72258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C386062F-88EC-478E-A3D4-F783DF0F5C80}"/>
              </a:ext>
            </a:extLst>
          </p:cNvPr>
          <p:cNvSpPr/>
          <p:nvPr/>
        </p:nvSpPr>
        <p:spPr>
          <a:xfrm>
            <a:off x="9013859" y="257227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52FB508-8358-4A46-90DD-D1F924430520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684A583-19EA-4A5B-AA0D-C67324623319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AFF4EAA-9989-42FA-9A15-B33E02484AE1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6D415F2-93B2-4988-BE05-212F1DAB458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화살표: 아래쪽 137">
            <a:extLst>
              <a:ext uri="{FF2B5EF4-FFF2-40B4-BE49-F238E27FC236}">
                <a16:creationId xmlns:a16="http://schemas.microsoft.com/office/drawing/2014/main" id="{8485BE9A-3F98-4E36-8CD4-30B6CF7EAD23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83231C2-6A27-4A4C-A12E-DAD4BFE1B320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2941B071-05A6-4ACC-B5A9-76E75E45DAF4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0AB7339-7563-456A-99C5-0C13BAC36E60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21</a:t>
            </a:r>
            <a:r>
              <a:rPr lang="ko-KR" altLang="en-US" sz="900" dirty="0">
                <a:solidFill>
                  <a:schemeClr val="tx1"/>
                </a:solidFill>
              </a:rPr>
              <a:t>가 </a:t>
            </a:r>
            <a:r>
              <a:rPr lang="en-US" altLang="ko-KR" sz="900" dirty="0">
                <a:solidFill>
                  <a:schemeClr val="tx1"/>
                </a:solidFill>
              </a:rPr>
              <a:t>1346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고객이 변경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9AFC0C4-5809-48BB-938A-56F996D56532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6A8153FF-D489-4FA5-8962-C9AAFFB5C8F0}"/>
              </a:ext>
            </a:extLst>
          </p:cNvPr>
          <p:cNvSpPr/>
          <p:nvPr/>
        </p:nvSpPr>
        <p:spPr>
          <a:xfrm>
            <a:off x="9068981" y="368920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09420DD-A3E4-4129-85B5-9A502CB0EFE3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4DEF149-5CA2-4D13-80F6-5C9F2510D89E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78878AF-13E2-478A-9CFE-9892B9FA7C67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B11F434-9CF1-4366-89FF-F5FC09C4DC02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445E757-1A77-485A-A067-0831586389CB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IOTPX2026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DC33D8-E045-4B55-8BEE-3DD9EA0D62E0}"/>
              </a:ext>
            </a:extLst>
          </p:cNvPr>
          <p:cNvSpPr/>
          <p:nvPr/>
        </p:nvSpPr>
        <p:spPr>
          <a:xfrm>
            <a:off x="7736972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0CF8CA44-7A74-484F-9B69-4BD565CEC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9699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D4C3EDD0-DA99-4DE7-BDBF-3D130AB7249F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FF399A7-A694-4396-AF81-CF64529A94D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CC53F0E-9B5D-4DC6-BD3D-3D2D95AA50A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2FC27AA-E5E0-45A2-BD92-1C7267E8FE8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EF51068-7D63-4A3C-A30B-1EC7E6EBEF8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D54821-A07C-48F6-A871-14748F9D714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2500D2D-8AE1-4AB6-AAC5-02F71B2A1DF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34102E3-DDAA-44CB-8F24-FFC4D6AD22A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D5CE4A-B75B-4C90-93B1-BF096018BA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FFCFD62-B1F6-4C3C-B367-1E22D5B6092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079E9D9-1230-41CC-B36F-1C9E67A06CA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BE16AAB-20EA-41E0-B625-E7CCA1849B9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49123C97-EFB1-4DF0-BE90-06B2DC8AB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8611907-AFC1-458C-84F9-B9FEE7EB12A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5" name="그래픽 124" descr="사용자">
              <a:extLst>
                <a:ext uri="{FF2B5EF4-FFF2-40B4-BE49-F238E27FC236}">
                  <a16:creationId xmlns:a16="http://schemas.microsoft.com/office/drawing/2014/main" id="{F2BB6443-6E78-4657-9BC7-B968E37B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15EBF7-E32F-4C99-85E9-DD26C0C75C29}"/>
              </a:ext>
            </a:extLst>
          </p:cNvPr>
          <p:cNvSpPr/>
          <p:nvPr/>
        </p:nvSpPr>
        <p:spPr>
          <a:xfrm>
            <a:off x="4443986" y="430577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정상</a:t>
            </a:r>
          </a:p>
        </p:txBody>
      </p:sp>
      <p:sp>
        <p:nvSpPr>
          <p:cNvPr id="127" name="화살표: 아래쪽 126">
            <a:extLst>
              <a:ext uri="{FF2B5EF4-FFF2-40B4-BE49-F238E27FC236}">
                <a16:creationId xmlns:a16="http://schemas.microsoft.com/office/drawing/2014/main" id="{A5255EE6-2C72-404F-AC77-9FA0DFE10716}"/>
              </a:ext>
            </a:extLst>
          </p:cNvPr>
          <p:cNvSpPr/>
          <p:nvPr/>
        </p:nvSpPr>
        <p:spPr>
          <a:xfrm>
            <a:off x="5783352" y="441712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F8EFBE1-8162-48BE-9F4A-D8A6DE2FAF13}"/>
              </a:ext>
            </a:extLst>
          </p:cNvPr>
          <p:cNvSpPr/>
          <p:nvPr/>
        </p:nvSpPr>
        <p:spPr>
          <a:xfrm>
            <a:off x="7756843" y="431612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렌트용</a:t>
            </a: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B5885729-8CCD-48F1-A835-B44120DEFE7C}"/>
              </a:ext>
            </a:extLst>
          </p:cNvPr>
          <p:cNvSpPr/>
          <p:nvPr/>
        </p:nvSpPr>
        <p:spPr>
          <a:xfrm>
            <a:off x="9096209" y="442747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D0F51C-8511-44FD-B795-1A14F863D815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4130034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수정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BADEA4-47CB-427D-9F12-079577DE02E0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7" name="표 3">
            <a:extLst>
              <a:ext uri="{FF2B5EF4-FFF2-40B4-BE49-F238E27FC236}">
                <a16:creationId xmlns:a16="http://schemas.microsoft.com/office/drawing/2014/main" id="{565245E2-DBEB-4EEC-831B-7279DCAD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774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7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고장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사고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기타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2244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83EE1F-0C43-4912-9A89-55F5AD77BED3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4BE2FD6-64DF-47C0-BD8C-B94522F6BE4F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FB6B8E5-250E-49C0-9E1F-CB32542076FE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CD87220-39F9-4761-A614-9645692565C7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CB2602D-D603-4C6B-BC7F-EF1DCE3D7C30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2CF4A70F-8117-41F2-A07E-ECDE27A6E805}"/>
              </a:ext>
            </a:extLst>
          </p:cNvPr>
          <p:cNvSpPr/>
          <p:nvPr/>
        </p:nvSpPr>
        <p:spPr>
          <a:xfrm>
            <a:off x="9013859" y="257227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A0B4CF0-B528-430D-891B-CA9379CD018B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E1077BD-BBAB-4984-92B9-701BF4873EB8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0340A74-0ABD-4BAC-A7CB-68F3DE105FFA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9117D44-6981-462F-A591-A958DAC6C9CE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7" name="화살표: 아래쪽 136">
            <a:extLst>
              <a:ext uri="{FF2B5EF4-FFF2-40B4-BE49-F238E27FC236}">
                <a16:creationId xmlns:a16="http://schemas.microsoft.com/office/drawing/2014/main" id="{7CE218A4-6087-422A-82A8-11C843AA0BBB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E6F2539-0320-418C-BA76-BA8266C81213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2E6DF504-4C3F-4A2A-98EB-7B25C56EFD68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E4EAF55-638A-408F-B818-9A9B8ECDB5D6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52A1E9-AF3F-4B9D-B88C-549156D3E0A6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42" name="화살표: 아래쪽 141">
            <a:extLst>
              <a:ext uri="{FF2B5EF4-FFF2-40B4-BE49-F238E27FC236}">
                <a16:creationId xmlns:a16="http://schemas.microsoft.com/office/drawing/2014/main" id="{D23F1CAC-7C4E-4BF0-8009-B3DD2E79FA02}"/>
              </a:ext>
            </a:extLst>
          </p:cNvPr>
          <p:cNvSpPr/>
          <p:nvPr/>
        </p:nvSpPr>
        <p:spPr>
          <a:xfrm>
            <a:off x="9068981" y="368920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2FD1229-8B41-41EC-AE55-B2874780B79C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6F76999-704C-4149-A376-AEDCD876515C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73796C-EEE1-40CF-AC94-146EA64CA9B3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F4721-B99E-47AA-95FB-07B132BA4A01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6EF8B0-3995-4DF8-95CC-556DCA74A4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IOTPX2026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569DB3-6738-4556-B0EE-DF1DD364EA6D}"/>
              </a:ext>
            </a:extLst>
          </p:cNvPr>
          <p:cNvSpPr/>
          <p:nvPr/>
        </p:nvSpPr>
        <p:spPr>
          <a:xfrm>
            <a:off x="7736972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BC5C241-E9F0-4D64-BBA3-833CAE15BB5E}"/>
              </a:ext>
            </a:extLst>
          </p:cNvPr>
          <p:cNvSpPr/>
          <p:nvPr/>
        </p:nvSpPr>
        <p:spPr>
          <a:xfrm>
            <a:off x="7905229" y="17542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복사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B5365229-CEB0-4C17-B61F-466864C82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8816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B057D3-28BD-4A3B-AA1A-191503F0DC5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78502FE-17CF-4F90-82DD-653F8500A80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D2C48A6-4E1F-4159-896E-B078971B169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E5D8FA5-1D57-4202-B450-6CCD8E4F518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A50B48-63CB-436C-9E77-66363AC044F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2831041-D53A-48E9-9964-0F531BB0569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698A677-685D-48E9-BEC0-7FC19EF00DB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CBB73FF-C694-4D35-B86F-A9880D04905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EEC4C9F-8497-4E06-8020-DDFA27C8257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F403645-A7B1-4820-9B12-D93481539A6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0D85E4D-4466-4B9D-B674-224BDB8716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C5C266B-18F1-45B7-9C3C-F15D7B9CBA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1FEF20A7-082A-4CBB-9FAB-99C3468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CD9150A-C1F7-4F81-BE6D-F5ADA2296DA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DD1D80D9-A455-45A2-BC59-0B8CC9B9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40E496E-F6EB-4160-8D6C-FCA32E2735BD}"/>
              </a:ext>
            </a:extLst>
          </p:cNvPr>
          <p:cNvSpPr/>
          <p:nvPr/>
        </p:nvSpPr>
        <p:spPr>
          <a:xfrm>
            <a:off x="5376852" y="4326384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906F17C-F4B4-463A-9722-8D06D8A9BA34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단말기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C9A2B28-A05B-4FC9-A7AA-DCC9737DF188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96A53F8-179D-4477-9F6D-382200B41839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31084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188716" y="1106508"/>
            <a:ext cx="9575712" cy="5155015"/>
            <a:chOff x="-218601" y="1067492"/>
            <a:chExt cx="9575712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8601" y="1067492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마커클릭</a:t>
            </a:r>
            <a:r>
              <a:rPr lang="ko-KR" altLang="en-US" sz="900" dirty="0">
                <a:solidFill>
                  <a:schemeClr val="tx1"/>
                </a:solidFill>
              </a:rPr>
              <a:t> 또는 검색목록 차량번호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중심 좌표 이동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처음 상세정보는 경로보기 버튼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클릭 시 제일 마지막 지점을 기준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으로 상세정보를 표시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상세 정보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위성 개수와 단말기 전원상태의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아이콘은 비율 별로 아이콘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종료</a:t>
            </a:r>
            <a:r>
              <a:rPr lang="en-US" altLang="ko-KR" sz="900" dirty="0">
                <a:solidFill>
                  <a:schemeClr val="tx1"/>
                </a:solidFill>
              </a:rPr>
              <a:t>(04)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BC2983-7C41-4A8C-8296-560C4A656D3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863527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D803845-B5FB-4F68-A8BD-590861E02CF6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4453A6B5-DA08-4A85-858F-2ED5D83C1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6409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고장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사고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기타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364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BAEB5CF-D8AC-4A1C-AEE3-61E4F2E13129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9223E3-AEB5-4DB6-A522-0BE25BAE4291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387444-06A4-4B7B-9FA7-1AF497B42FC7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A694637-2A0E-4664-BB79-3049082700AD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6597A49-C354-4C1C-BA0C-B636211B968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021A4CE-4B40-4587-91C8-3B60CE14B520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0BD8CAF-3B37-411E-B9C7-25488565FB54}"/>
              </a:ext>
            </a:extLst>
          </p:cNvPr>
          <p:cNvSpPr/>
          <p:nvPr/>
        </p:nvSpPr>
        <p:spPr>
          <a:xfrm>
            <a:off x="4422182" y="2469930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A850BE-9412-4DB4-AF63-ECA3F3A3E1EA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C5B6D56-8C57-4BCF-AA00-2CFC181A30F0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AF1F2F8-541E-4849-A0F8-CA086E9CCBEE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CAF28E-BBE8-45CD-BFFE-7EFD5837C207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FCF234D-4D68-4EF8-A5C8-85AFF425ABA7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7614C58-CE89-4A6D-AE15-E515153D8868}"/>
              </a:ext>
            </a:extLst>
          </p:cNvPr>
          <p:cNvSpPr/>
          <p:nvPr/>
        </p:nvSpPr>
        <p:spPr>
          <a:xfrm>
            <a:off x="4422182" y="281330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46D58D-8775-48A7-ACAA-D21FA04B0748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0EFF221F-178C-4377-89C0-8139E7F87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1136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21BD7B-2AA2-402A-BF71-AE9BF927853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58FABEE-4A01-4BDC-B2C1-EDB8E17EA3D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6F5FE0-95B8-490D-9ACE-C7EDA8574E8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261A4DE-B532-48E6-A8D6-57889A35FB6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4F8277-D83A-4647-8A3D-D55107FE1DD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DAA2D8A-25D9-42A9-9E95-A698C4DE5FF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85B3E4A-0B62-4A28-AF40-622216695C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EBE859D-2AB8-4366-B05B-79E2580191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CDB9475-4D16-4656-A619-6D3B297B70E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977B7CD-FE57-4A38-8A4B-F3E6AFFDC68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6A5E101-BF04-405A-A515-64330B11B0A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0820940-D80D-4EDC-8AB3-91A0D76F62C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7B8AA2B-AE00-4A64-B2A9-D13D83F8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0721336-0B30-4F14-A464-346E9BE6B4F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AEF86DAF-E91B-426E-AC4F-F64ADB49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5A0567-AD08-42C8-9B55-77B02B942553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단말기 정보를 정말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B2CBDD7-6E83-4C2A-8588-F54B62D214DE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03A25B0-8CB8-4759-98F4-0506148FBFF7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4368232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53656F7B-8559-4B1E-9508-716E91CF3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4051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A80511-6548-4F5C-BD6F-5CFEB395F31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2E76F8A-45F6-4137-BDE3-20BFD54AB74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A573B55-8144-4F6F-95B0-78FCDAA80C3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324918C-6DD6-4196-A592-B5E74F93FFF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5C1DD63-9848-4C3E-B1CE-AA4DFDCF34C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291FD29-F70C-426B-A2B7-B76DC7415E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955CB2F-45AB-416B-8DCC-A3AD79DD30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E1DB048-4912-4DCE-A087-5AB133A0144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2640986-F684-4C99-AAC6-A46CB3F2A12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4EB55F6-ACA3-4529-BECE-810F157B04B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613D0B8-069A-4273-98FC-80B7BD2A7A5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D54928-75DA-48D6-AC5F-F87B7AD7210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23D5B43D-F80E-4427-BCCD-9A04AE1A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7600244-79D2-4574-BF6D-11517518B83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5DFBE53D-11C4-44DC-A4F1-F3C70D31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C1AD326-8303-402B-AAD0-6BB79890CE2F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4635532A-BA48-478B-9F86-07E5B1120E4C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B75AB33-7CD2-49CC-A350-EA48E7DFBBFF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60F8714B-5169-4225-BB1E-039688B100CB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1A861A66-448D-4D2C-86A8-70B0D9CDCCE2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7480541-B11E-4DA9-8675-0EF58FA536CC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3D02CB79-D3E1-472A-A81D-F5B4C0AC1961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FED0990A-E53B-498B-883F-E78BDDC64539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D4C07352-3031-4097-85AF-3CAB9CC212A6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4C304B3A-4D66-4FB7-BBDC-3D4E0AAA810D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E0F42A6-D479-4F97-B1F1-782CFF2A72DE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46575566-825F-4DC6-A7EB-446CC5BF8084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FF2A4FB-AE27-4F4B-8E73-9A90DDFB6E04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4" name="화살표: 아래쪽 143">
              <a:extLst>
                <a:ext uri="{FF2B5EF4-FFF2-40B4-BE49-F238E27FC236}">
                  <a16:creationId xmlns:a16="http://schemas.microsoft.com/office/drawing/2014/main" id="{11E9B56C-4313-4905-A8ED-D0979C0E5EB4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05EDDF0E-DCEC-4F26-B2D7-EBD169E57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LG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6824FF-1859-48D0-A823-8A04A9F32A9E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5DA3C12-BB4A-4292-B09C-65DAF8EEA249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232447-1640-47C5-9FF3-273043B03703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8386379-C125-4602-9DC0-AFED9600529D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67F46E9-9EDA-40E0-9BB7-29100EF4A257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895E34-7B22-492C-B71B-8779F6A66B2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8CC8611-ADFA-4EB4-B2EF-FD4DEBC75184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271CD00-9B43-4030-A192-4CB6F99DEB9C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7D1D2D8-0E19-4459-9245-0FA8C8E3A78C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40858636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IP/PORT </a:t>
            </a:r>
            <a:r>
              <a:rPr lang="ko-KR" altLang="en-US" sz="150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맨 좌측 열 체크 박스 클릭 시 아래의 항목 전체 체크가능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전체 체크 또는 개별 체크 </a:t>
            </a:r>
            <a:r>
              <a:rPr lang="ko-KR" altLang="en-US" sz="900" err="1">
                <a:solidFill>
                  <a:schemeClr val="tx1"/>
                </a:solidFill>
              </a:rPr>
              <a:t>선택후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IP/PORT </a:t>
            </a:r>
            <a:r>
              <a:rPr lang="ko-KR" altLang="en-US" sz="900">
                <a:solidFill>
                  <a:schemeClr val="tx1"/>
                </a:solidFill>
              </a:rPr>
              <a:t>변경 클릭 후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전체목록 </a:t>
            </a:r>
            <a:r>
              <a:rPr lang="en-US" altLang="ko-KR" sz="900">
                <a:solidFill>
                  <a:schemeClr val="tx1"/>
                </a:solidFill>
              </a:rPr>
              <a:t>IP/PORT </a:t>
            </a:r>
            <a:r>
              <a:rPr lang="ko-KR" altLang="en-US" sz="900">
                <a:solidFill>
                  <a:schemeClr val="tx1"/>
                </a:solidFill>
              </a:rPr>
              <a:t>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112" name="표 10">
            <a:extLst>
              <a:ext uri="{FF2B5EF4-FFF2-40B4-BE49-F238E27FC236}">
                <a16:creationId xmlns:a16="http://schemas.microsoft.com/office/drawing/2014/main" id="{AAB93B90-37DF-4E16-B405-2B5353CBF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4650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03D6AEB-9A06-47F5-99D4-623A598F5AA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1AE607E-2C18-4615-92AA-DE7BB580EFF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59A93C9-577A-449C-AFCF-3B4A0142B53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AA78614-7A8B-4135-A94F-75FFA0BFECB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41FE152-A26B-47B6-AB3D-CF952A43EE5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1F697CD-C8D3-4661-8827-C513D65ECB3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2E83792-C07A-4092-8B96-8EFEE82426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31E87C-900A-4805-8144-9C7D2F63E01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1070236-A20A-4DA0-952D-421BD93723F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D927E5D-03A1-4854-9ECA-1AA0DB036E8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2367342-859E-43A6-B1B7-A2BCE30B08F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E283D80-5EC3-43DF-ADB6-4B4D3EFAC6D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10FDD875-3110-44D2-86DC-D9960C75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F35E686-1F12-4DE1-A38A-4A2EF3EAF30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8E236CAD-3E2D-41A9-A155-04C64B8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1288FB5-2705-4B08-ADD1-2FF8FDA84591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24252395-5D8F-4792-BE6D-7AA47D9EBF90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B0BB73C5-6480-4936-B20F-BF01BFECC14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3640E67-2563-4096-B98F-A28C8E6B9D6E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1AB1D584-EE00-4742-9CF4-B36D0F933FA6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DC1D8B2-6C75-4235-BB31-CD6A0A3EF620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DE6B9541-1BDB-4C1A-AC6F-CC102C49CDC0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7D8AA09E-3E47-4533-9DEA-BE4276DB7524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3451170-604D-4048-B39E-F21A9182E005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A56ABBE-E174-47A3-8C1B-EEDFAFCB1DC6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C7FFAB8-ECDF-4314-A633-F1B67033B186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72" name="화살표: 아래쪽 171">
              <a:extLst>
                <a:ext uri="{FF2B5EF4-FFF2-40B4-BE49-F238E27FC236}">
                  <a16:creationId xmlns:a16="http://schemas.microsoft.com/office/drawing/2014/main" id="{DF8C1EF2-EB57-4F5F-985F-D244F715778E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D7B4A2D-F9C6-4E03-A989-49DAB5304BF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74" name="화살표: 아래쪽 173">
              <a:extLst>
                <a:ext uri="{FF2B5EF4-FFF2-40B4-BE49-F238E27FC236}">
                  <a16:creationId xmlns:a16="http://schemas.microsoft.com/office/drawing/2014/main" id="{7A0A241C-6780-43CF-91B1-3743EF3B4028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0D17B427-09E4-4AA3-993B-DC6BF4BE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59697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LG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1ECC75-D93D-465A-9738-278CC38DCE7E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DC795ED-B9ED-44E3-B261-5FBCC77848F7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345EB7-C456-4D17-9EA7-38FBB38E690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D6E5829-B3FF-4F71-A0E9-FA77E0595BA5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49037C-0948-4F23-9175-95974FF4AC0D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1D7AB4-6284-4A82-8E7C-308E8FCFBCC1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AE2A60-E988-431B-A734-91DD7110CE23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F7F4221-D800-4391-8311-F1423E9BBDD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052ED07-AF7F-4957-B45E-40E35BFD3FCA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pic>
        <p:nvPicPr>
          <p:cNvPr id="125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501DFC27-6B9D-4450-9840-D9CBB1DA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1" y="2844290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2CBAE446-6469-4E4F-8E50-9563983B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1" y="3592448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0F9E26C8-1D4B-4992-90FD-202A5537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35" y="4275873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4D2541AB-82FD-49A8-B016-2236CA8E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22" y="2211487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5948683-EEED-4F55-96FB-DEB1916568EB}"/>
              </a:ext>
            </a:extLst>
          </p:cNvPr>
          <p:cNvSpPr/>
          <p:nvPr/>
        </p:nvSpPr>
        <p:spPr>
          <a:xfrm>
            <a:off x="2705417" y="2055567"/>
            <a:ext cx="411987" cy="265176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A2EE809-E113-4FB0-B636-5D8306DE874E}"/>
              </a:ext>
            </a:extLst>
          </p:cNvPr>
          <p:cNvSpPr/>
          <p:nvPr/>
        </p:nvSpPr>
        <p:spPr>
          <a:xfrm>
            <a:off x="3172223" y="2178198"/>
            <a:ext cx="3910444" cy="182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1" name="표 10">
            <a:extLst>
              <a:ext uri="{FF2B5EF4-FFF2-40B4-BE49-F238E27FC236}">
                <a16:creationId xmlns:a16="http://schemas.microsoft.com/office/drawing/2014/main" id="{610045CC-5D63-4A96-8DBC-D8245A9A3457}"/>
              </a:ext>
            </a:extLst>
          </p:cNvPr>
          <p:cNvGraphicFramePr>
            <a:graphicFrameLocks noGrp="1"/>
          </p:cNvGraphicFramePr>
          <p:nvPr/>
        </p:nvGraphicFramePr>
        <p:xfrm>
          <a:off x="3212735" y="2248211"/>
          <a:ext cx="3816452" cy="13303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4113">
                  <a:extLst>
                    <a:ext uri="{9D8B030D-6E8A-4147-A177-3AD203B41FA5}">
                      <a16:colId xmlns:a16="http://schemas.microsoft.com/office/drawing/2014/main" val="2001603292"/>
                    </a:ext>
                  </a:extLst>
                </a:gridCol>
                <a:gridCol w="2862339">
                  <a:extLst>
                    <a:ext uri="{9D8B030D-6E8A-4147-A177-3AD203B41FA5}">
                      <a16:colId xmlns:a16="http://schemas.microsoft.com/office/drawing/2014/main" val="2402158695"/>
                    </a:ext>
                  </a:extLst>
                </a:gridCol>
              </a:tblGrid>
              <a:tr h="3325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IP/Port SMS </a:t>
                      </a:r>
                      <a:r>
                        <a:rPr lang="ko-KR" altLang="en-US" sz="1200" dirty="0"/>
                        <a:t>셋팅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2742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단말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0 </a:t>
                      </a:r>
                      <a:r>
                        <a:rPr lang="ko-KR" altLang="en-US" sz="1200"/>
                        <a:t>외 </a:t>
                      </a:r>
                      <a:r>
                        <a:rPr lang="en-US" altLang="ko-KR" sz="1200"/>
                        <a:t>3</a:t>
                      </a:r>
                      <a:r>
                        <a:rPr lang="ko-KR" altLang="en-US" sz="1200"/>
                        <a:t>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618344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서버 </a:t>
                      </a:r>
                      <a:r>
                        <a:rPr lang="en-US" altLang="ko-KR" sz="1200"/>
                        <a:t>IP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86373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서버 </a:t>
                      </a:r>
                      <a:r>
                        <a:rPr lang="en-US" altLang="ko-KR" sz="1200"/>
                        <a:t>PORT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082399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DF18FC2-98C3-43B9-BEA8-87AAC2482462}"/>
              </a:ext>
            </a:extLst>
          </p:cNvPr>
          <p:cNvSpPr/>
          <p:nvPr/>
        </p:nvSpPr>
        <p:spPr>
          <a:xfrm>
            <a:off x="4924009" y="368542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0ED081F-345D-4E8E-B978-0597DACC2F28}"/>
              </a:ext>
            </a:extLst>
          </p:cNvPr>
          <p:cNvSpPr/>
          <p:nvPr/>
        </p:nvSpPr>
        <p:spPr>
          <a:xfrm>
            <a:off x="5348182" y="3556149"/>
            <a:ext cx="3910444" cy="182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-SMS</a:t>
            </a:r>
            <a:r>
              <a:rPr lang="ko-KR" altLang="en-US" sz="900">
                <a:solidFill>
                  <a:schemeClr val="tx1"/>
                </a:solidFill>
              </a:rPr>
              <a:t>전송이 완료되었습니다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3E40E7E-209F-4EF0-9BF7-77648703E178}"/>
              </a:ext>
            </a:extLst>
          </p:cNvPr>
          <p:cNvSpPr/>
          <p:nvPr/>
        </p:nvSpPr>
        <p:spPr>
          <a:xfrm>
            <a:off x="6635823" y="4764655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438BD6D-5558-4CBC-A19D-1B8007D2E2E6}"/>
              </a:ext>
            </a:extLst>
          </p:cNvPr>
          <p:cNvSpPr/>
          <p:nvPr/>
        </p:nvSpPr>
        <p:spPr>
          <a:xfrm>
            <a:off x="4215539" y="2977127"/>
            <a:ext cx="269693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>
                <a:solidFill>
                  <a:schemeClr val="tx1"/>
                </a:solidFill>
              </a:rPr>
              <a:t>52.231.196.180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143B7D-795F-4A8E-8F96-F8FCD15AD267}"/>
              </a:ext>
            </a:extLst>
          </p:cNvPr>
          <p:cNvSpPr/>
          <p:nvPr/>
        </p:nvSpPr>
        <p:spPr>
          <a:xfrm>
            <a:off x="4215539" y="3319308"/>
            <a:ext cx="269693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>
                <a:solidFill>
                  <a:schemeClr val="tx1"/>
                </a:solidFill>
              </a:rPr>
              <a:t>8089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7350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262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14392784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주기보고 </a:t>
            </a:r>
            <a:r>
              <a:rPr lang="en-US" altLang="ko-KR" sz="1200" dirty="0">
                <a:solidFill>
                  <a:schemeClr val="tx1"/>
                </a:solidFill>
              </a:rPr>
              <a:t>= 1 </a:t>
            </a:r>
            <a:r>
              <a:rPr lang="ko-KR" altLang="en-US" sz="1200" dirty="0">
                <a:solidFill>
                  <a:schemeClr val="tx1"/>
                </a:solidFill>
              </a:rPr>
              <a:t>고정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재시동</a:t>
            </a:r>
            <a:r>
              <a:rPr lang="en-US" altLang="ko-KR" sz="900">
                <a:solidFill>
                  <a:schemeClr val="tx1"/>
                </a:solidFill>
              </a:rPr>
              <a:t>, Door Lock, Door Unlock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Off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저장데이터 삭제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설정값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Null</a:t>
            </a:r>
            <a:r>
              <a:rPr lang="ko-KR" altLang="en-US" sz="900">
                <a:solidFill>
                  <a:schemeClr val="tx1"/>
                </a:solidFill>
              </a:rPr>
              <a:t>로 초기화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저장된 위치데이터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차량전원모드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12V, 24V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시동보고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일 때 단말기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</a:t>
            </a:r>
            <a:r>
              <a:rPr lang="en-US" altLang="ko-KR" sz="900">
                <a:solidFill>
                  <a:schemeClr val="tx1"/>
                </a:solidFill>
              </a:rPr>
              <a:t> Off</a:t>
            </a:r>
            <a:r>
              <a:rPr lang="ko-KR" altLang="en-US" sz="900">
                <a:solidFill>
                  <a:schemeClr val="tx1"/>
                </a:solidFill>
              </a:rPr>
              <a:t>시 시동보고주기로 보고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시 단말기 슬립</a:t>
            </a:r>
            <a:br>
              <a:rPr lang="en-US" altLang="ko-KR" sz="900">
                <a:solidFill>
                  <a:schemeClr val="tx1"/>
                </a:solidFill>
              </a:rPr>
            </a:b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Door </a:t>
            </a:r>
            <a:r>
              <a:rPr lang="ko-KR" altLang="en-US" sz="900">
                <a:solidFill>
                  <a:schemeClr val="tx1"/>
                </a:solidFill>
              </a:rPr>
              <a:t>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1.ON, 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2.Low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High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1CBAF2A-43CE-487B-858B-8AF9555E06C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C8C6AE3-4DE4-4FB4-A62F-688CA934265B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ECDB258-D05B-4F96-84CE-3C97D8EA7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E8BA340-9305-4E09-A39A-3AE50B76CFC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8254C529-A3CA-468E-B6AA-F29CD3F0951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0" name="그래픽 139" descr="일부 흐림">
                  <a:extLst>
                    <a:ext uri="{FF2B5EF4-FFF2-40B4-BE49-F238E27FC236}">
                      <a16:creationId xmlns:a16="http://schemas.microsoft.com/office/drawing/2014/main" id="{B2B6E615-146A-448F-8ABB-282D6D09B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176356AE-A6D1-4E2F-967C-7340C290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82EF0BD-3B30-48A5-831F-466E59C695D8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0E3E92F-5CFE-42F9-A3DC-7E37F23BA70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CEAA345-8492-4FCB-922D-C100BB53B82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2A9072-FA3B-48F5-B1CC-F3B49F6E46A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7A665C-66B8-459D-9A06-68F3AFE3C301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E0959EB-5644-4762-BA3A-9B379BAF1CBF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E293F04-696F-4281-9180-03479D0D8686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F271232-5E25-4063-87F3-F9A1DD07DFA1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1CF72-F5AC-45BD-8958-D93B9BC2FFCB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C65EF36-66C6-4C34-BC25-03221394BE1B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화살표: 아래쪽 190">
            <a:extLst>
              <a:ext uri="{FF2B5EF4-FFF2-40B4-BE49-F238E27FC236}">
                <a16:creationId xmlns:a16="http://schemas.microsoft.com/office/drawing/2014/main" id="{17B234DD-63DD-4F20-9BC9-AD15994156EF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AD4C41E-7E33-4E7D-8354-8F85C0D938A1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6E9F7AB-6501-4213-8376-C6C5AA18EE5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F1E1940-DCD5-4862-8195-2DE71F9C3025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D2B507D-61AB-4D0A-A417-4005C404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F2663CB9-3A96-49E0-A925-775E94092E94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9314E1E2-F2D3-49CC-9A1D-FC4F83ADDB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902E340-573A-489A-908B-E729D1AE8AC8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71A009F-67C4-488F-B67E-FAA62E550A6A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A701A3-8123-4A22-B401-6388FE82EAB7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10CCCE6-78D7-4012-B1ED-81FEC7A21735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9370F6-414D-4B55-BF5D-D8F580D41D6F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4472409-4B2B-49C2-B2B9-F7FA427E14DE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44AC54DA-16FA-46A3-B9DE-A2D48104CC06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화살표: 아래쪽 230">
              <a:extLst>
                <a:ext uri="{FF2B5EF4-FFF2-40B4-BE49-F238E27FC236}">
                  <a16:creationId xmlns:a16="http://schemas.microsoft.com/office/drawing/2014/main" id="{AD35BEE8-1E2E-4CBE-8CB2-510D058F6148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화살표: 아래쪽 231">
              <a:extLst>
                <a:ext uri="{FF2B5EF4-FFF2-40B4-BE49-F238E27FC236}">
                  <a16:creationId xmlns:a16="http://schemas.microsoft.com/office/drawing/2014/main" id="{07B2AD74-43C3-4E72-A196-592AAC9B6AE0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7C2BB793-3730-4240-85C3-D5D3597FB044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8" name="표 10">
            <a:extLst>
              <a:ext uri="{FF2B5EF4-FFF2-40B4-BE49-F238E27FC236}">
                <a16:creationId xmlns:a16="http://schemas.microsoft.com/office/drawing/2014/main" id="{3CD586B6-08C4-4C87-B800-672F5C8A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53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9292031-5EB0-4F04-956A-D2A640A78083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2A9DC0A-9933-4A4B-8AF4-DE4B60D331D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48E8F6E-CA83-44A7-9C78-5088CD4368EF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590BB0D-7D89-4A0E-8FAA-4EB1B7915041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253" name="표 10">
            <a:extLst>
              <a:ext uri="{FF2B5EF4-FFF2-40B4-BE49-F238E27FC236}">
                <a16:creationId xmlns:a16="http://schemas.microsoft.com/office/drawing/2014/main" id="{13CFE98B-60CB-4544-9730-E90ACF65A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6037"/>
              </p:ext>
            </p:extLst>
          </p:nvPr>
        </p:nvGraphicFramePr>
        <p:xfrm>
          <a:off x="2787712" y="1670643"/>
          <a:ext cx="6285727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0388">
                  <a:extLst>
                    <a:ext uri="{9D8B030D-6E8A-4147-A177-3AD203B41FA5}">
                      <a16:colId xmlns:a16="http://schemas.microsoft.com/office/drawing/2014/main" val="3748699295"/>
                    </a:ext>
                  </a:extLst>
                </a:gridCol>
                <a:gridCol w="2144072">
                  <a:extLst>
                    <a:ext uri="{9D8B030D-6E8A-4147-A177-3AD203B41FA5}">
                      <a16:colId xmlns:a16="http://schemas.microsoft.com/office/drawing/2014/main" val="4117469463"/>
                    </a:ext>
                  </a:extLst>
                </a:gridCol>
                <a:gridCol w="1292550">
                  <a:extLst>
                    <a:ext uri="{9D8B030D-6E8A-4147-A177-3AD203B41FA5}">
                      <a16:colId xmlns:a16="http://schemas.microsoft.com/office/drawing/2014/main" val="3408784957"/>
                    </a:ext>
                  </a:extLst>
                </a:gridCol>
                <a:gridCol w="1788717">
                  <a:extLst>
                    <a:ext uri="{9D8B030D-6E8A-4147-A177-3AD203B41FA5}">
                      <a16:colId xmlns:a16="http://schemas.microsoft.com/office/drawing/2014/main" val="1440264712"/>
                    </a:ext>
                  </a:extLst>
                </a:gridCol>
              </a:tblGrid>
              <a:tr h="234415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 제어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1836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서버</a:t>
                      </a:r>
                      <a:r>
                        <a:rPr lang="en-US" altLang="ko-KR" sz="1000"/>
                        <a:t>/ IP/ 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27712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주기보고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</a:t>
                      </a:r>
                      <a:r>
                        <a:rPr lang="ko-KR" altLang="en-US" sz="1000"/>
                        <a:t>초          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거리설정</a:t>
                      </a:r>
                      <a:r>
                        <a:rPr lang="en-US" altLang="ko-KR" sz="1000"/>
                        <a:t>(m)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284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제한속도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km/h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차량 전원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V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1304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시동보고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                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9715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8719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195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Unlock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</a:t>
                      </a:r>
                      <a:r>
                        <a:rPr lang="ko-KR" altLang="en-US" sz="100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3899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즉시보고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</a:t>
                      </a:r>
                      <a:r>
                        <a:rPr lang="ko-KR" altLang="en-US" sz="1000"/>
                        <a:t>번         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저장데이터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892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시스템 리셋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0441"/>
                  </a:ext>
                </a:extLst>
              </a:tr>
            </a:tbl>
          </a:graphicData>
        </a:graphic>
      </p:graphicFrame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A80B8BBA-DB8B-4866-88CD-1EA39666029E}"/>
              </a:ext>
            </a:extLst>
          </p:cNvPr>
          <p:cNvSpPr/>
          <p:nvPr/>
        </p:nvSpPr>
        <p:spPr>
          <a:xfrm>
            <a:off x="7357881" y="1959216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52.231.196.18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BEFCE62-2DA8-4E50-B14C-1E4BB99D6DE6}"/>
              </a:ext>
            </a:extLst>
          </p:cNvPr>
          <p:cNvSpPr/>
          <p:nvPr/>
        </p:nvSpPr>
        <p:spPr>
          <a:xfrm>
            <a:off x="8146794" y="1959899"/>
            <a:ext cx="380387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8089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96F5AA-E3E3-48D1-9895-8F620E9371CD}"/>
              </a:ext>
            </a:extLst>
          </p:cNvPr>
          <p:cNvSpPr/>
          <p:nvPr/>
        </p:nvSpPr>
        <p:spPr>
          <a:xfrm>
            <a:off x="7357881" y="2200038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1000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FD005F3-3DAC-4BD8-8975-D55230D0F19C}"/>
              </a:ext>
            </a:extLst>
          </p:cNvPr>
          <p:cNvSpPr/>
          <p:nvPr/>
        </p:nvSpPr>
        <p:spPr>
          <a:xfrm>
            <a:off x="3915138" y="2193784"/>
            <a:ext cx="361004" cy="1826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6C1007D-8EF8-4034-9DC5-61C899720EA9}"/>
              </a:ext>
            </a:extLst>
          </p:cNvPr>
          <p:cNvSpPr/>
          <p:nvPr/>
        </p:nvSpPr>
        <p:spPr>
          <a:xfrm>
            <a:off x="4492146" y="2194392"/>
            <a:ext cx="377371" cy="16216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8C72C6C-17FA-4D05-BC08-6BD7C39AF0D6}"/>
              </a:ext>
            </a:extLst>
          </p:cNvPr>
          <p:cNvSpPr/>
          <p:nvPr/>
        </p:nvSpPr>
        <p:spPr>
          <a:xfrm>
            <a:off x="3920968" y="243918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930A10A-288B-483D-926D-985EA8DCBD18}"/>
              </a:ext>
            </a:extLst>
          </p:cNvPr>
          <p:cNvSpPr/>
          <p:nvPr/>
        </p:nvSpPr>
        <p:spPr>
          <a:xfrm>
            <a:off x="3920968" y="2926000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14F191B5-AE5E-4933-9FCC-05D0FCE9374D}"/>
              </a:ext>
            </a:extLst>
          </p:cNvPr>
          <p:cNvSpPr/>
          <p:nvPr/>
        </p:nvSpPr>
        <p:spPr>
          <a:xfrm>
            <a:off x="3920968" y="316355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BB3E757-F1DC-45E4-9BC2-268FA367B464}"/>
              </a:ext>
            </a:extLst>
          </p:cNvPr>
          <p:cNvSpPr/>
          <p:nvPr/>
        </p:nvSpPr>
        <p:spPr>
          <a:xfrm>
            <a:off x="3920968" y="3425288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4" name="화살표: 아래쪽 263">
            <a:extLst>
              <a:ext uri="{FF2B5EF4-FFF2-40B4-BE49-F238E27FC236}">
                <a16:creationId xmlns:a16="http://schemas.microsoft.com/office/drawing/2014/main" id="{D6AC8B71-A11C-4AE0-9E5C-7255F2347BF8}"/>
              </a:ext>
            </a:extLst>
          </p:cNvPr>
          <p:cNvSpPr/>
          <p:nvPr/>
        </p:nvSpPr>
        <p:spPr>
          <a:xfrm flipH="1">
            <a:off x="4210322" y="34870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화살표: 아래쪽 264">
            <a:extLst>
              <a:ext uri="{FF2B5EF4-FFF2-40B4-BE49-F238E27FC236}">
                <a16:creationId xmlns:a16="http://schemas.microsoft.com/office/drawing/2014/main" id="{2A721BD5-4561-4CBF-9A60-DD02865493E5}"/>
              </a:ext>
            </a:extLst>
          </p:cNvPr>
          <p:cNvSpPr/>
          <p:nvPr/>
        </p:nvSpPr>
        <p:spPr>
          <a:xfrm flipH="1">
            <a:off x="4212501" y="323116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29021C6-372A-4B46-A6DE-09938B3FADC4}"/>
              </a:ext>
            </a:extLst>
          </p:cNvPr>
          <p:cNvSpPr/>
          <p:nvPr/>
        </p:nvSpPr>
        <p:spPr>
          <a:xfrm>
            <a:off x="3920968" y="366951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F516469-39DF-45A9-8149-56D0C3A2C237}"/>
              </a:ext>
            </a:extLst>
          </p:cNvPr>
          <p:cNvSpPr/>
          <p:nvPr/>
        </p:nvSpPr>
        <p:spPr>
          <a:xfrm>
            <a:off x="4458582" y="366833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BDD4667-0446-40D7-A05F-0A916C4BB857}"/>
              </a:ext>
            </a:extLst>
          </p:cNvPr>
          <p:cNvSpPr/>
          <p:nvPr/>
        </p:nvSpPr>
        <p:spPr>
          <a:xfrm>
            <a:off x="7352163" y="342358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89DD4-D4CA-4E09-9D03-69179C737E48}"/>
              </a:ext>
            </a:extLst>
          </p:cNvPr>
          <p:cNvSpPr/>
          <p:nvPr/>
        </p:nvSpPr>
        <p:spPr>
          <a:xfrm>
            <a:off x="7352163" y="3661141"/>
            <a:ext cx="1202680" cy="14708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1" name="화살표: 아래쪽 270">
            <a:extLst>
              <a:ext uri="{FF2B5EF4-FFF2-40B4-BE49-F238E27FC236}">
                <a16:creationId xmlns:a16="http://schemas.microsoft.com/office/drawing/2014/main" id="{E10854F2-E632-4A63-937A-155BC23FA5F0}"/>
              </a:ext>
            </a:extLst>
          </p:cNvPr>
          <p:cNvSpPr/>
          <p:nvPr/>
        </p:nvSpPr>
        <p:spPr>
          <a:xfrm flipH="1">
            <a:off x="7670207" y="34853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화살표: 아래쪽 271">
            <a:extLst>
              <a:ext uri="{FF2B5EF4-FFF2-40B4-BE49-F238E27FC236}">
                <a16:creationId xmlns:a16="http://schemas.microsoft.com/office/drawing/2014/main" id="{69ABED1C-52C5-423E-A525-848A9C48DF2A}"/>
              </a:ext>
            </a:extLst>
          </p:cNvPr>
          <p:cNvSpPr/>
          <p:nvPr/>
        </p:nvSpPr>
        <p:spPr>
          <a:xfrm flipH="1">
            <a:off x="8417250" y="372500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91C9FB9-06A5-407A-A718-57BF3326B9C3}"/>
              </a:ext>
            </a:extLst>
          </p:cNvPr>
          <p:cNvSpPr/>
          <p:nvPr/>
        </p:nvSpPr>
        <p:spPr>
          <a:xfrm>
            <a:off x="7362909" y="3187471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BB88AC6-FD5F-46CA-A828-2CD115DCD592}"/>
              </a:ext>
            </a:extLst>
          </p:cNvPr>
          <p:cNvSpPr/>
          <p:nvPr/>
        </p:nvSpPr>
        <p:spPr>
          <a:xfrm>
            <a:off x="7353241" y="2928883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75" name="화살표: 아래쪽 274">
            <a:extLst>
              <a:ext uri="{FF2B5EF4-FFF2-40B4-BE49-F238E27FC236}">
                <a16:creationId xmlns:a16="http://schemas.microsoft.com/office/drawing/2014/main" id="{3EAA1F55-70DE-4398-9DD5-C5E616130BFD}"/>
              </a:ext>
            </a:extLst>
          </p:cNvPr>
          <p:cNvSpPr/>
          <p:nvPr/>
        </p:nvSpPr>
        <p:spPr>
          <a:xfrm flipH="1">
            <a:off x="7680953" y="3249212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4E2F181-3CE0-46D0-AF00-BF94732ABEED}"/>
              </a:ext>
            </a:extLst>
          </p:cNvPr>
          <p:cNvSpPr/>
          <p:nvPr/>
        </p:nvSpPr>
        <p:spPr>
          <a:xfrm>
            <a:off x="7355512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6F1BC907-FC55-4CC3-B3DB-E0B920B574BA}"/>
              </a:ext>
            </a:extLst>
          </p:cNvPr>
          <p:cNvSpPr/>
          <p:nvPr/>
        </p:nvSpPr>
        <p:spPr>
          <a:xfrm flipH="1">
            <a:off x="7673556" y="2504967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6080F5E-047A-4869-8419-B09AFDA4759D}"/>
              </a:ext>
            </a:extLst>
          </p:cNvPr>
          <p:cNvSpPr/>
          <p:nvPr/>
        </p:nvSpPr>
        <p:spPr>
          <a:xfrm>
            <a:off x="3941622" y="2692198"/>
            <a:ext cx="1681938" cy="1639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9" name="화살표: 아래쪽 278">
            <a:extLst>
              <a:ext uri="{FF2B5EF4-FFF2-40B4-BE49-F238E27FC236}">
                <a16:creationId xmlns:a16="http://schemas.microsoft.com/office/drawing/2014/main" id="{1DCC57EE-A623-4013-A199-0864DE85AB5B}"/>
              </a:ext>
            </a:extLst>
          </p:cNvPr>
          <p:cNvSpPr/>
          <p:nvPr/>
        </p:nvSpPr>
        <p:spPr>
          <a:xfrm flipH="1">
            <a:off x="5511289" y="275901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4EA77AD8-0BE9-408E-908D-6F15D4E8CA0A}"/>
              </a:ext>
            </a:extLst>
          </p:cNvPr>
          <p:cNvSpPr/>
          <p:nvPr/>
        </p:nvSpPr>
        <p:spPr>
          <a:xfrm>
            <a:off x="5687024" y="269219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6FA1973-0A3E-4394-A5DE-8DA5B12D5912}"/>
              </a:ext>
            </a:extLst>
          </p:cNvPr>
          <p:cNvSpPr/>
          <p:nvPr/>
        </p:nvSpPr>
        <p:spPr>
          <a:xfrm>
            <a:off x="7818271" y="343290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82" name="화살표: 아래쪽 281">
            <a:extLst>
              <a:ext uri="{FF2B5EF4-FFF2-40B4-BE49-F238E27FC236}">
                <a16:creationId xmlns:a16="http://schemas.microsoft.com/office/drawing/2014/main" id="{7EFF5BE5-34E8-4993-AA8B-5E07144F1A91}"/>
              </a:ext>
            </a:extLst>
          </p:cNvPr>
          <p:cNvSpPr/>
          <p:nvPr/>
        </p:nvSpPr>
        <p:spPr>
          <a:xfrm flipH="1">
            <a:off x="8136315" y="349464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8EE3BEF-C4D0-4727-9C45-88B648E951A9}"/>
              </a:ext>
            </a:extLst>
          </p:cNvPr>
          <p:cNvSpPr/>
          <p:nvPr/>
        </p:nvSpPr>
        <p:spPr>
          <a:xfrm>
            <a:off x="7828106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37EFC0B-1346-499F-99EC-6044E305E927}"/>
              </a:ext>
            </a:extLst>
          </p:cNvPr>
          <p:cNvSpPr/>
          <p:nvPr/>
        </p:nvSpPr>
        <p:spPr>
          <a:xfrm>
            <a:off x="5488399" y="195921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1B0728B-0368-4001-A297-540F06009B0E}"/>
              </a:ext>
            </a:extLst>
          </p:cNvPr>
          <p:cNvSpPr/>
          <p:nvPr/>
        </p:nvSpPr>
        <p:spPr>
          <a:xfrm>
            <a:off x="5480779" y="220326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1876F2-0DE9-4CE5-8CB8-4F140B322FD9}"/>
              </a:ext>
            </a:extLst>
          </p:cNvPr>
          <p:cNvSpPr/>
          <p:nvPr/>
        </p:nvSpPr>
        <p:spPr>
          <a:xfrm>
            <a:off x="5480281" y="292643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DD3156-86FA-4EC4-A251-5682C5328447}"/>
              </a:ext>
            </a:extLst>
          </p:cNvPr>
          <p:cNvSpPr/>
          <p:nvPr/>
        </p:nvSpPr>
        <p:spPr>
          <a:xfrm>
            <a:off x="5480281" y="317048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E45507-2939-41FB-AB75-2918E8EC386C}"/>
              </a:ext>
            </a:extLst>
          </p:cNvPr>
          <p:cNvSpPr/>
          <p:nvPr/>
        </p:nvSpPr>
        <p:spPr>
          <a:xfrm>
            <a:off x="5480779" y="342043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12E0F22-0674-464B-8D7C-60D73447A00F}"/>
              </a:ext>
            </a:extLst>
          </p:cNvPr>
          <p:cNvSpPr/>
          <p:nvPr/>
        </p:nvSpPr>
        <p:spPr>
          <a:xfrm>
            <a:off x="5480779" y="366448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8735C6F-9733-4396-9252-5464273C4DE4}"/>
              </a:ext>
            </a:extLst>
          </p:cNvPr>
          <p:cNvSpPr/>
          <p:nvPr/>
        </p:nvSpPr>
        <p:spPr>
          <a:xfrm>
            <a:off x="5480779" y="2452595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BC88184-DC04-4D09-9223-903D806DFFD6}"/>
              </a:ext>
            </a:extLst>
          </p:cNvPr>
          <p:cNvSpPr/>
          <p:nvPr/>
        </p:nvSpPr>
        <p:spPr>
          <a:xfrm>
            <a:off x="5480281" y="391444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532120F-6371-41C7-BACE-16216B090FBB}"/>
              </a:ext>
            </a:extLst>
          </p:cNvPr>
          <p:cNvSpPr/>
          <p:nvPr/>
        </p:nvSpPr>
        <p:spPr>
          <a:xfrm>
            <a:off x="6401975" y="268724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8BC3FD6-CAD9-401B-8D13-45EAA9417616}"/>
              </a:ext>
            </a:extLst>
          </p:cNvPr>
          <p:cNvSpPr/>
          <p:nvPr/>
        </p:nvSpPr>
        <p:spPr>
          <a:xfrm>
            <a:off x="8604110" y="293309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194FB62-DE6E-49D9-87A7-F22305F77FF5}"/>
              </a:ext>
            </a:extLst>
          </p:cNvPr>
          <p:cNvSpPr/>
          <p:nvPr/>
        </p:nvSpPr>
        <p:spPr>
          <a:xfrm>
            <a:off x="8604608" y="318305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6C9C39F-7C8F-46E0-8963-5F18FDF3730E}"/>
              </a:ext>
            </a:extLst>
          </p:cNvPr>
          <p:cNvSpPr/>
          <p:nvPr/>
        </p:nvSpPr>
        <p:spPr>
          <a:xfrm>
            <a:off x="8604608" y="342709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009B86-1E6F-44DC-B0AD-5D0E7FA186F4}"/>
              </a:ext>
            </a:extLst>
          </p:cNvPr>
          <p:cNvSpPr/>
          <p:nvPr/>
        </p:nvSpPr>
        <p:spPr>
          <a:xfrm>
            <a:off x="8595257" y="195825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5BCD4A77-9DC4-4A35-B18C-E77D9C238E6F}"/>
              </a:ext>
            </a:extLst>
          </p:cNvPr>
          <p:cNvSpPr/>
          <p:nvPr/>
        </p:nvSpPr>
        <p:spPr>
          <a:xfrm>
            <a:off x="8595755" y="2208207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AE841A2-0409-4C00-A9C8-C8DC88D3CFAC}"/>
              </a:ext>
            </a:extLst>
          </p:cNvPr>
          <p:cNvSpPr/>
          <p:nvPr/>
        </p:nvSpPr>
        <p:spPr>
          <a:xfrm>
            <a:off x="8595755" y="2452254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67CA6A72-3E96-4DA0-8781-FF5F6F104209}"/>
              </a:ext>
            </a:extLst>
          </p:cNvPr>
          <p:cNvSpPr/>
          <p:nvPr/>
        </p:nvSpPr>
        <p:spPr>
          <a:xfrm>
            <a:off x="8604992" y="365652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26E697B8-29B5-4F69-BAA4-60236F81F8B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1CE25E-32D2-444B-AB5E-5FE3DCDCDA1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3AD09DB-79B9-4CAE-8533-5C801D75E2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F2A753-EBA7-4BFD-A681-BBECD391F7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21D9AF-859F-4A5C-9A51-D3458815DE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D877B8F-F6A8-4BF6-B5EE-8D2E33C38BD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3A70652-7F0C-42F7-BA57-FCED91D4A4A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55547B-CAD7-40B5-9A7E-0B681CBE67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BDE5DB8-F505-4130-B2CC-41575C29195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9BA5F8-191A-4EFB-9EA2-9A52BFDB4F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52BEBB3-80AF-4859-88A9-499B22B1D42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946746-F4E8-4699-AF38-AECA01E1E46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B84BDCA7-028E-43A6-AE6F-C21E7873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3B233D-7E6E-4B70-8C35-8FC87C6133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3A49F8F5-213F-400A-B0AF-DF3E6531F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9268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주기보고 </a:t>
            </a:r>
            <a:r>
              <a:rPr lang="en-US" altLang="ko-KR" sz="1200" dirty="0">
                <a:solidFill>
                  <a:schemeClr val="tx1"/>
                </a:solidFill>
              </a:rPr>
              <a:t>= 1 </a:t>
            </a:r>
            <a:r>
              <a:rPr lang="ko-KR" altLang="en-US" sz="1200" dirty="0">
                <a:solidFill>
                  <a:schemeClr val="tx1"/>
                </a:solidFill>
              </a:rPr>
              <a:t>고정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재시동</a:t>
            </a:r>
            <a:r>
              <a:rPr lang="en-US" altLang="ko-KR" sz="900">
                <a:solidFill>
                  <a:schemeClr val="tx1"/>
                </a:solidFill>
              </a:rPr>
              <a:t>, Door Lock, Door Unlock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Off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저장데이터 삭제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설정값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Null</a:t>
            </a:r>
            <a:r>
              <a:rPr lang="ko-KR" altLang="en-US" sz="900">
                <a:solidFill>
                  <a:schemeClr val="tx1"/>
                </a:solidFill>
              </a:rPr>
              <a:t>로 초기화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저장된 위치데이터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차량전원모드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12V, 24V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시동보고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일 때 단말기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</a:t>
            </a:r>
            <a:r>
              <a:rPr lang="en-US" altLang="ko-KR" sz="900">
                <a:solidFill>
                  <a:schemeClr val="tx1"/>
                </a:solidFill>
              </a:rPr>
              <a:t> Off</a:t>
            </a:r>
            <a:r>
              <a:rPr lang="ko-KR" altLang="en-US" sz="900">
                <a:solidFill>
                  <a:schemeClr val="tx1"/>
                </a:solidFill>
              </a:rPr>
              <a:t>시 시동보고주기로 보고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시 단말기 슬립</a:t>
            </a:r>
            <a:br>
              <a:rPr lang="en-US" altLang="ko-KR" sz="900">
                <a:solidFill>
                  <a:schemeClr val="tx1"/>
                </a:solidFill>
              </a:rPr>
            </a:b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Door </a:t>
            </a:r>
            <a:r>
              <a:rPr lang="ko-KR" altLang="en-US" sz="900">
                <a:solidFill>
                  <a:schemeClr val="tx1"/>
                </a:solidFill>
              </a:rPr>
              <a:t>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1.ON, 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2.Low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High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1CBAF2A-43CE-487B-858B-8AF9555E06C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C8C6AE3-4DE4-4FB4-A62F-688CA934265B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ECDB258-D05B-4F96-84CE-3C97D8EA7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E8BA340-9305-4E09-A39A-3AE50B76CFC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8254C529-A3CA-468E-B6AA-F29CD3F0951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0" name="그래픽 139" descr="일부 흐림">
                  <a:extLst>
                    <a:ext uri="{FF2B5EF4-FFF2-40B4-BE49-F238E27FC236}">
                      <a16:creationId xmlns:a16="http://schemas.microsoft.com/office/drawing/2014/main" id="{B2B6E615-146A-448F-8ABB-282D6D09B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176356AE-A6D1-4E2F-967C-7340C290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82EF0BD-3B30-48A5-831F-466E59C695D8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0E3E92F-5CFE-42F9-A3DC-7E37F23BA70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CEAA345-8492-4FCB-922D-C100BB53B82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2A9072-FA3B-48F5-B1CC-F3B49F6E46A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7A665C-66B8-459D-9A06-68F3AFE3C301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E0959EB-5644-4762-BA3A-9B379BAF1CBF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E293F04-696F-4281-9180-03479D0D8686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F271232-5E25-4063-87F3-F9A1DD07DFA1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1CF72-F5AC-45BD-8958-D93B9BC2FFCB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C65EF36-66C6-4C34-BC25-03221394BE1B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화살표: 아래쪽 190">
            <a:extLst>
              <a:ext uri="{FF2B5EF4-FFF2-40B4-BE49-F238E27FC236}">
                <a16:creationId xmlns:a16="http://schemas.microsoft.com/office/drawing/2014/main" id="{17B234DD-63DD-4F20-9BC9-AD15994156EF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AD4C41E-7E33-4E7D-8354-8F85C0D938A1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6E9F7AB-6501-4213-8376-C6C5AA18EE5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F1E1940-DCD5-4862-8195-2DE71F9C3025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D2B507D-61AB-4D0A-A417-4005C404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F2663CB9-3A96-49E0-A925-775E94092E94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9314E1E2-F2D3-49CC-9A1D-FC4F83ADDB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902E340-573A-489A-908B-E729D1AE8AC8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71A009F-67C4-488F-B67E-FAA62E550A6A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A701A3-8123-4A22-B401-6388FE82EAB7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10CCCE6-78D7-4012-B1ED-81FEC7A21735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9370F6-414D-4B55-BF5D-D8F580D41D6F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4472409-4B2B-49C2-B2B9-F7FA427E14DE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44AC54DA-16FA-46A3-B9DE-A2D48104CC06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화살표: 아래쪽 230">
              <a:extLst>
                <a:ext uri="{FF2B5EF4-FFF2-40B4-BE49-F238E27FC236}">
                  <a16:creationId xmlns:a16="http://schemas.microsoft.com/office/drawing/2014/main" id="{AD35BEE8-1E2E-4CBE-8CB2-510D058F6148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화살표: 아래쪽 231">
              <a:extLst>
                <a:ext uri="{FF2B5EF4-FFF2-40B4-BE49-F238E27FC236}">
                  <a16:creationId xmlns:a16="http://schemas.microsoft.com/office/drawing/2014/main" id="{07B2AD74-43C3-4E72-A196-592AAC9B6AE0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7C2BB793-3730-4240-85C3-D5D3597FB044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8" name="표 10">
            <a:extLst>
              <a:ext uri="{FF2B5EF4-FFF2-40B4-BE49-F238E27FC236}">
                <a16:creationId xmlns:a16="http://schemas.microsoft.com/office/drawing/2014/main" id="{3CD586B6-08C4-4C87-B800-672F5C8AC23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9292031-5EB0-4F04-956A-D2A640A78083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2A9DC0A-9933-4A4B-8AF4-DE4B60D331D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48E8F6E-CA83-44A7-9C78-5088CD4368EF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590BB0D-7D89-4A0E-8FAA-4EB1B7915041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253" name="표 10">
            <a:extLst>
              <a:ext uri="{FF2B5EF4-FFF2-40B4-BE49-F238E27FC236}">
                <a16:creationId xmlns:a16="http://schemas.microsoft.com/office/drawing/2014/main" id="{13CFE98B-60CB-4544-9730-E90ACF65A3D3}"/>
              </a:ext>
            </a:extLst>
          </p:cNvPr>
          <p:cNvGraphicFramePr>
            <a:graphicFrameLocks noGrp="1"/>
          </p:cNvGraphicFramePr>
          <p:nvPr/>
        </p:nvGraphicFramePr>
        <p:xfrm>
          <a:off x="2787712" y="1670643"/>
          <a:ext cx="6285727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0388">
                  <a:extLst>
                    <a:ext uri="{9D8B030D-6E8A-4147-A177-3AD203B41FA5}">
                      <a16:colId xmlns:a16="http://schemas.microsoft.com/office/drawing/2014/main" val="3748699295"/>
                    </a:ext>
                  </a:extLst>
                </a:gridCol>
                <a:gridCol w="2144072">
                  <a:extLst>
                    <a:ext uri="{9D8B030D-6E8A-4147-A177-3AD203B41FA5}">
                      <a16:colId xmlns:a16="http://schemas.microsoft.com/office/drawing/2014/main" val="4117469463"/>
                    </a:ext>
                  </a:extLst>
                </a:gridCol>
                <a:gridCol w="1292550">
                  <a:extLst>
                    <a:ext uri="{9D8B030D-6E8A-4147-A177-3AD203B41FA5}">
                      <a16:colId xmlns:a16="http://schemas.microsoft.com/office/drawing/2014/main" val="3408784957"/>
                    </a:ext>
                  </a:extLst>
                </a:gridCol>
                <a:gridCol w="1788717">
                  <a:extLst>
                    <a:ext uri="{9D8B030D-6E8A-4147-A177-3AD203B41FA5}">
                      <a16:colId xmlns:a16="http://schemas.microsoft.com/office/drawing/2014/main" val="1440264712"/>
                    </a:ext>
                  </a:extLst>
                </a:gridCol>
              </a:tblGrid>
              <a:tr h="234415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 제어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1836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서버</a:t>
                      </a:r>
                      <a:r>
                        <a:rPr lang="en-US" altLang="ko-KR" sz="1000"/>
                        <a:t>/ IP/ 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27712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주기보고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</a:t>
                      </a:r>
                      <a:r>
                        <a:rPr lang="ko-KR" altLang="en-US" sz="1000"/>
                        <a:t>초          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거리설정</a:t>
                      </a:r>
                      <a:r>
                        <a:rPr lang="en-US" altLang="ko-KR" sz="1000"/>
                        <a:t>(m)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284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제한속도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km/h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차량 전원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V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1304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시동보고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                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9715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8719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195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Unlock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</a:t>
                      </a:r>
                      <a:r>
                        <a:rPr lang="ko-KR" altLang="en-US" sz="100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3899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즉시보고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</a:t>
                      </a:r>
                      <a:r>
                        <a:rPr lang="ko-KR" altLang="en-US" sz="1000"/>
                        <a:t>번         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저장데이터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892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시스템 리셋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0441"/>
                  </a:ext>
                </a:extLst>
              </a:tr>
            </a:tbl>
          </a:graphicData>
        </a:graphic>
      </p:graphicFrame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A80B8BBA-DB8B-4866-88CD-1EA39666029E}"/>
              </a:ext>
            </a:extLst>
          </p:cNvPr>
          <p:cNvSpPr/>
          <p:nvPr/>
        </p:nvSpPr>
        <p:spPr>
          <a:xfrm>
            <a:off x="7357881" y="1959216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52.231.196.18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BEFCE62-2DA8-4E50-B14C-1E4BB99D6DE6}"/>
              </a:ext>
            </a:extLst>
          </p:cNvPr>
          <p:cNvSpPr/>
          <p:nvPr/>
        </p:nvSpPr>
        <p:spPr>
          <a:xfrm>
            <a:off x="8146794" y="1959899"/>
            <a:ext cx="380387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8089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96F5AA-E3E3-48D1-9895-8F620E9371CD}"/>
              </a:ext>
            </a:extLst>
          </p:cNvPr>
          <p:cNvSpPr/>
          <p:nvPr/>
        </p:nvSpPr>
        <p:spPr>
          <a:xfrm>
            <a:off x="7357881" y="2200038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1000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FD005F3-3DAC-4BD8-8975-D55230D0F19C}"/>
              </a:ext>
            </a:extLst>
          </p:cNvPr>
          <p:cNvSpPr/>
          <p:nvPr/>
        </p:nvSpPr>
        <p:spPr>
          <a:xfrm>
            <a:off x="3915138" y="2193784"/>
            <a:ext cx="361004" cy="1826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6C1007D-8EF8-4034-9DC5-61C899720EA9}"/>
              </a:ext>
            </a:extLst>
          </p:cNvPr>
          <p:cNvSpPr/>
          <p:nvPr/>
        </p:nvSpPr>
        <p:spPr>
          <a:xfrm>
            <a:off x="4492146" y="2194392"/>
            <a:ext cx="377371" cy="16216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8C72C6C-17FA-4D05-BC08-6BD7C39AF0D6}"/>
              </a:ext>
            </a:extLst>
          </p:cNvPr>
          <p:cNvSpPr/>
          <p:nvPr/>
        </p:nvSpPr>
        <p:spPr>
          <a:xfrm>
            <a:off x="3920968" y="243918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930A10A-288B-483D-926D-985EA8DCBD18}"/>
              </a:ext>
            </a:extLst>
          </p:cNvPr>
          <p:cNvSpPr/>
          <p:nvPr/>
        </p:nvSpPr>
        <p:spPr>
          <a:xfrm>
            <a:off x="3920968" y="2926000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14F191B5-AE5E-4933-9FCC-05D0FCE9374D}"/>
              </a:ext>
            </a:extLst>
          </p:cNvPr>
          <p:cNvSpPr/>
          <p:nvPr/>
        </p:nvSpPr>
        <p:spPr>
          <a:xfrm>
            <a:off x="3920968" y="316355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BB3E757-F1DC-45E4-9BC2-268FA367B464}"/>
              </a:ext>
            </a:extLst>
          </p:cNvPr>
          <p:cNvSpPr/>
          <p:nvPr/>
        </p:nvSpPr>
        <p:spPr>
          <a:xfrm>
            <a:off x="3920968" y="3425288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4" name="화살표: 아래쪽 263">
            <a:extLst>
              <a:ext uri="{FF2B5EF4-FFF2-40B4-BE49-F238E27FC236}">
                <a16:creationId xmlns:a16="http://schemas.microsoft.com/office/drawing/2014/main" id="{D6AC8B71-A11C-4AE0-9E5C-7255F2347BF8}"/>
              </a:ext>
            </a:extLst>
          </p:cNvPr>
          <p:cNvSpPr/>
          <p:nvPr/>
        </p:nvSpPr>
        <p:spPr>
          <a:xfrm flipH="1">
            <a:off x="4210322" y="34870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화살표: 아래쪽 264">
            <a:extLst>
              <a:ext uri="{FF2B5EF4-FFF2-40B4-BE49-F238E27FC236}">
                <a16:creationId xmlns:a16="http://schemas.microsoft.com/office/drawing/2014/main" id="{2A721BD5-4561-4CBF-9A60-DD02865493E5}"/>
              </a:ext>
            </a:extLst>
          </p:cNvPr>
          <p:cNvSpPr/>
          <p:nvPr/>
        </p:nvSpPr>
        <p:spPr>
          <a:xfrm flipH="1">
            <a:off x="4212501" y="323116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29021C6-372A-4B46-A6DE-09938B3FADC4}"/>
              </a:ext>
            </a:extLst>
          </p:cNvPr>
          <p:cNvSpPr/>
          <p:nvPr/>
        </p:nvSpPr>
        <p:spPr>
          <a:xfrm>
            <a:off x="3920968" y="366951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F516469-39DF-45A9-8149-56D0C3A2C237}"/>
              </a:ext>
            </a:extLst>
          </p:cNvPr>
          <p:cNvSpPr/>
          <p:nvPr/>
        </p:nvSpPr>
        <p:spPr>
          <a:xfrm>
            <a:off x="4458582" y="366833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BDD4667-0446-40D7-A05F-0A916C4BB857}"/>
              </a:ext>
            </a:extLst>
          </p:cNvPr>
          <p:cNvSpPr/>
          <p:nvPr/>
        </p:nvSpPr>
        <p:spPr>
          <a:xfrm>
            <a:off x="7352163" y="342358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89DD4-D4CA-4E09-9D03-69179C737E48}"/>
              </a:ext>
            </a:extLst>
          </p:cNvPr>
          <p:cNvSpPr/>
          <p:nvPr/>
        </p:nvSpPr>
        <p:spPr>
          <a:xfrm>
            <a:off x="7352163" y="3661141"/>
            <a:ext cx="1202680" cy="14708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1" name="화살표: 아래쪽 270">
            <a:extLst>
              <a:ext uri="{FF2B5EF4-FFF2-40B4-BE49-F238E27FC236}">
                <a16:creationId xmlns:a16="http://schemas.microsoft.com/office/drawing/2014/main" id="{E10854F2-E632-4A63-937A-155BC23FA5F0}"/>
              </a:ext>
            </a:extLst>
          </p:cNvPr>
          <p:cNvSpPr/>
          <p:nvPr/>
        </p:nvSpPr>
        <p:spPr>
          <a:xfrm flipH="1">
            <a:off x="7670207" y="34853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화살표: 아래쪽 271">
            <a:extLst>
              <a:ext uri="{FF2B5EF4-FFF2-40B4-BE49-F238E27FC236}">
                <a16:creationId xmlns:a16="http://schemas.microsoft.com/office/drawing/2014/main" id="{69ABED1C-52C5-423E-A525-848A9C48DF2A}"/>
              </a:ext>
            </a:extLst>
          </p:cNvPr>
          <p:cNvSpPr/>
          <p:nvPr/>
        </p:nvSpPr>
        <p:spPr>
          <a:xfrm flipH="1">
            <a:off x="8417250" y="372500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91C9FB9-06A5-407A-A718-57BF3326B9C3}"/>
              </a:ext>
            </a:extLst>
          </p:cNvPr>
          <p:cNvSpPr/>
          <p:nvPr/>
        </p:nvSpPr>
        <p:spPr>
          <a:xfrm>
            <a:off x="7362909" y="3187471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BB88AC6-FD5F-46CA-A828-2CD115DCD592}"/>
              </a:ext>
            </a:extLst>
          </p:cNvPr>
          <p:cNvSpPr/>
          <p:nvPr/>
        </p:nvSpPr>
        <p:spPr>
          <a:xfrm>
            <a:off x="7353241" y="2928883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75" name="화살표: 아래쪽 274">
            <a:extLst>
              <a:ext uri="{FF2B5EF4-FFF2-40B4-BE49-F238E27FC236}">
                <a16:creationId xmlns:a16="http://schemas.microsoft.com/office/drawing/2014/main" id="{3EAA1F55-70DE-4398-9DD5-C5E616130BFD}"/>
              </a:ext>
            </a:extLst>
          </p:cNvPr>
          <p:cNvSpPr/>
          <p:nvPr/>
        </p:nvSpPr>
        <p:spPr>
          <a:xfrm flipH="1">
            <a:off x="7680953" y="3249212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4E2F181-3CE0-46D0-AF00-BF94732ABEED}"/>
              </a:ext>
            </a:extLst>
          </p:cNvPr>
          <p:cNvSpPr/>
          <p:nvPr/>
        </p:nvSpPr>
        <p:spPr>
          <a:xfrm>
            <a:off x="7355512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6F1BC907-FC55-4CC3-B3DB-E0B920B574BA}"/>
              </a:ext>
            </a:extLst>
          </p:cNvPr>
          <p:cNvSpPr/>
          <p:nvPr/>
        </p:nvSpPr>
        <p:spPr>
          <a:xfrm flipH="1">
            <a:off x="7673556" y="2504967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6080F5E-047A-4869-8419-B09AFDA4759D}"/>
              </a:ext>
            </a:extLst>
          </p:cNvPr>
          <p:cNvSpPr/>
          <p:nvPr/>
        </p:nvSpPr>
        <p:spPr>
          <a:xfrm>
            <a:off x="3941622" y="2692198"/>
            <a:ext cx="1681938" cy="1639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9" name="화살표: 아래쪽 278">
            <a:extLst>
              <a:ext uri="{FF2B5EF4-FFF2-40B4-BE49-F238E27FC236}">
                <a16:creationId xmlns:a16="http://schemas.microsoft.com/office/drawing/2014/main" id="{1DCC57EE-A623-4013-A199-0864DE85AB5B}"/>
              </a:ext>
            </a:extLst>
          </p:cNvPr>
          <p:cNvSpPr/>
          <p:nvPr/>
        </p:nvSpPr>
        <p:spPr>
          <a:xfrm flipH="1">
            <a:off x="5511289" y="275901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4EA77AD8-0BE9-408E-908D-6F15D4E8CA0A}"/>
              </a:ext>
            </a:extLst>
          </p:cNvPr>
          <p:cNvSpPr/>
          <p:nvPr/>
        </p:nvSpPr>
        <p:spPr>
          <a:xfrm>
            <a:off x="5687024" y="269219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6FA1973-0A3E-4394-A5DE-8DA5B12D5912}"/>
              </a:ext>
            </a:extLst>
          </p:cNvPr>
          <p:cNvSpPr/>
          <p:nvPr/>
        </p:nvSpPr>
        <p:spPr>
          <a:xfrm>
            <a:off x="7818271" y="343290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82" name="화살표: 아래쪽 281">
            <a:extLst>
              <a:ext uri="{FF2B5EF4-FFF2-40B4-BE49-F238E27FC236}">
                <a16:creationId xmlns:a16="http://schemas.microsoft.com/office/drawing/2014/main" id="{7EFF5BE5-34E8-4993-AA8B-5E07144F1A91}"/>
              </a:ext>
            </a:extLst>
          </p:cNvPr>
          <p:cNvSpPr/>
          <p:nvPr/>
        </p:nvSpPr>
        <p:spPr>
          <a:xfrm flipH="1">
            <a:off x="8136315" y="349464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8EE3BEF-C4D0-4727-9C45-88B648E951A9}"/>
              </a:ext>
            </a:extLst>
          </p:cNvPr>
          <p:cNvSpPr/>
          <p:nvPr/>
        </p:nvSpPr>
        <p:spPr>
          <a:xfrm>
            <a:off x="7828106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37EFC0B-1346-499F-99EC-6044E305E927}"/>
              </a:ext>
            </a:extLst>
          </p:cNvPr>
          <p:cNvSpPr/>
          <p:nvPr/>
        </p:nvSpPr>
        <p:spPr>
          <a:xfrm>
            <a:off x="5488399" y="195921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1B0728B-0368-4001-A297-540F06009B0E}"/>
              </a:ext>
            </a:extLst>
          </p:cNvPr>
          <p:cNvSpPr/>
          <p:nvPr/>
        </p:nvSpPr>
        <p:spPr>
          <a:xfrm>
            <a:off x="5480779" y="220326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1876F2-0DE9-4CE5-8CB8-4F140B322FD9}"/>
              </a:ext>
            </a:extLst>
          </p:cNvPr>
          <p:cNvSpPr/>
          <p:nvPr/>
        </p:nvSpPr>
        <p:spPr>
          <a:xfrm>
            <a:off x="5480281" y="292643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DD3156-86FA-4EC4-A251-5682C5328447}"/>
              </a:ext>
            </a:extLst>
          </p:cNvPr>
          <p:cNvSpPr/>
          <p:nvPr/>
        </p:nvSpPr>
        <p:spPr>
          <a:xfrm>
            <a:off x="5480281" y="317048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E45507-2939-41FB-AB75-2918E8EC386C}"/>
              </a:ext>
            </a:extLst>
          </p:cNvPr>
          <p:cNvSpPr/>
          <p:nvPr/>
        </p:nvSpPr>
        <p:spPr>
          <a:xfrm>
            <a:off x="5480779" y="342043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12E0F22-0674-464B-8D7C-60D73447A00F}"/>
              </a:ext>
            </a:extLst>
          </p:cNvPr>
          <p:cNvSpPr/>
          <p:nvPr/>
        </p:nvSpPr>
        <p:spPr>
          <a:xfrm>
            <a:off x="5480779" y="366448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8735C6F-9733-4396-9252-5464273C4DE4}"/>
              </a:ext>
            </a:extLst>
          </p:cNvPr>
          <p:cNvSpPr/>
          <p:nvPr/>
        </p:nvSpPr>
        <p:spPr>
          <a:xfrm>
            <a:off x="5480779" y="2452595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BC88184-DC04-4D09-9223-903D806DFFD6}"/>
              </a:ext>
            </a:extLst>
          </p:cNvPr>
          <p:cNvSpPr/>
          <p:nvPr/>
        </p:nvSpPr>
        <p:spPr>
          <a:xfrm>
            <a:off x="5480281" y="391444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532120F-6371-41C7-BACE-16216B090FBB}"/>
              </a:ext>
            </a:extLst>
          </p:cNvPr>
          <p:cNvSpPr/>
          <p:nvPr/>
        </p:nvSpPr>
        <p:spPr>
          <a:xfrm>
            <a:off x="6401975" y="268724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8BC3FD6-CAD9-401B-8D13-45EAA9417616}"/>
              </a:ext>
            </a:extLst>
          </p:cNvPr>
          <p:cNvSpPr/>
          <p:nvPr/>
        </p:nvSpPr>
        <p:spPr>
          <a:xfrm>
            <a:off x="8604110" y="293309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194FB62-DE6E-49D9-87A7-F22305F77FF5}"/>
              </a:ext>
            </a:extLst>
          </p:cNvPr>
          <p:cNvSpPr/>
          <p:nvPr/>
        </p:nvSpPr>
        <p:spPr>
          <a:xfrm>
            <a:off x="8604608" y="318305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6C9C39F-7C8F-46E0-8963-5F18FDF3730E}"/>
              </a:ext>
            </a:extLst>
          </p:cNvPr>
          <p:cNvSpPr/>
          <p:nvPr/>
        </p:nvSpPr>
        <p:spPr>
          <a:xfrm>
            <a:off x="8604608" y="342709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009B86-1E6F-44DC-B0AD-5D0E7FA186F4}"/>
              </a:ext>
            </a:extLst>
          </p:cNvPr>
          <p:cNvSpPr/>
          <p:nvPr/>
        </p:nvSpPr>
        <p:spPr>
          <a:xfrm>
            <a:off x="8595257" y="195825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5BCD4A77-9DC4-4A35-B18C-E77D9C238E6F}"/>
              </a:ext>
            </a:extLst>
          </p:cNvPr>
          <p:cNvSpPr/>
          <p:nvPr/>
        </p:nvSpPr>
        <p:spPr>
          <a:xfrm>
            <a:off x="8595755" y="2208207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AE841A2-0409-4C00-A9C8-C8DC88D3CFAC}"/>
              </a:ext>
            </a:extLst>
          </p:cNvPr>
          <p:cNvSpPr/>
          <p:nvPr/>
        </p:nvSpPr>
        <p:spPr>
          <a:xfrm>
            <a:off x="8595755" y="2452254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67CA6A72-3E96-4DA0-8781-FF5F6F104209}"/>
              </a:ext>
            </a:extLst>
          </p:cNvPr>
          <p:cNvSpPr/>
          <p:nvPr/>
        </p:nvSpPr>
        <p:spPr>
          <a:xfrm>
            <a:off x="8604992" y="365652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26E697B8-29B5-4F69-BAA4-60236F81F8B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1CE25E-32D2-444B-AB5E-5FE3DCDCDA1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3AD09DB-79B9-4CAE-8533-5C801D75E2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F2A753-EBA7-4BFD-A681-BBECD391F7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21D9AF-859F-4A5C-9A51-D3458815DE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D877B8F-F6A8-4BF6-B5EE-8D2E33C38BD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3A70652-7F0C-42F7-BA57-FCED91D4A4A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55547B-CAD7-40B5-9A7E-0B681CBE67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BDE5DB8-F505-4130-B2CC-41575C29195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9BA5F8-191A-4EFB-9EA2-9A52BFDB4F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52BEBB3-80AF-4859-88A9-499B22B1D42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946746-F4E8-4699-AF38-AECA01E1E46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B84BDCA7-028E-43A6-AE6F-C21E7873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3B233D-7E6E-4B70-8C35-8FC87C6133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3A49F8F5-213F-400A-B0AF-DF3E6531F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539A3-9595-4603-AFF0-47899E638441}"/>
              </a:ext>
            </a:extLst>
          </p:cNvPr>
          <p:cNvSpPr/>
          <p:nvPr/>
        </p:nvSpPr>
        <p:spPr>
          <a:xfrm>
            <a:off x="0" y="485476"/>
            <a:ext cx="12192000" cy="6372524"/>
          </a:xfrm>
          <a:prstGeom prst="rect">
            <a:avLst/>
          </a:prstGeom>
          <a:solidFill>
            <a:schemeClr val="bg2">
              <a:alpha val="5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7AFD5-04D8-4919-8E58-17058AC96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11417"/>
              </p:ext>
            </p:extLst>
          </p:nvPr>
        </p:nvGraphicFramePr>
        <p:xfrm>
          <a:off x="963474" y="2101374"/>
          <a:ext cx="10265052" cy="3799840"/>
        </p:xfrm>
        <a:graphic>
          <a:graphicData uri="http://schemas.openxmlformats.org/drawingml/2006/table">
            <a:tbl>
              <a:tblPr/>
              <a:tblGrid>
                <a:gridCol w="882396">
                  <a:extLst>
                    <a:ext uri="{9D8B030D-6E8A-4147-A177-3AD203B41FA5}">
                      <a16:colId xmlns:a16="http://schemas.microsoft.com/office/drawing/2014/main" val="1022715869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1488839318"/>
                    </a:ext>
                  </a:extLst>
                </a:gridCol>
                <a:gridCol w="880567">
                  <a:extLst>
                    <a:ext uri="{9D8B030D-6E8A-4147-A177-3AD203B41FA5}">
                      <a16:colId xmlns:a16="http://schemas.microsoft.com/office/drawing/2014/main" val="457288877"/>
                    </a:ext>
                  </a:extLst>
                </a:gridCol>
                <a:gridCol w="1820570">
                  <a:extLst>
                    <a:ext uri="{9D8B030D-6E8A-4147-A177-3AD203B41FA5}">
                      <a16:colId xmlns:a16="http://schemas.microsoft.com/office/drawing/2014/main" val="2076284080"/>
                    </a:ext>
                  </a:extLst>
                </a:gridCol>
                <a:gridCol w="1038758">
                  <a:extLst>
                    <a:ext uri="{9D8B030D-6E8A-4147-A177-3AD203B41FA5}">
                      <a16:colId xmlns:a16="http://schemas.microsoft.com/office/drawing/2014/main" val="1035831697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3117917863"/>
                    </a:ext>
                  </a:extLst>
                </a:gridCol>
                <a:gridCol w="1473098">
                  <a:extLst>
                    <a:ext uri="{9D8B030D-6E8A-4147-A177-3AD203B41FA5}">
                      <a16:colId xmlns:a16="http://schemas.microsoft.com/office/drawing/2014/main" val="3173408237"/>
                    </a:ext>
                  </a:extLst>
                </a:gridCol>
                <a:gridCol w="2457907">
                  <a:extLst>
                    <a:ext uri="{9D8B030D-6E8A-4147-A177-3AD203B41FA5}">
                      <a16:colId xmlns:a16="http://schemas.microsoft.com/office/drawing/2014/main" val="432164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3737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FFFFFF"/>
                          </a:solidFill>
                          <a:effectLst/>
                          <a:ea typeface="Malgun Gothic" panose="020B0503020000020004" pitchFamily="50" charset="-127"/>
                        </a:rPr>
                        <a:t>단말 제어</a:t>
                      </a:r>
                      <a:endParaRPr lang="ko-KR" sz="1000" dirty="0">
                        <a:solidFill>
                          <a:srgbClr val="FFFFFF"/>
                        </a:solidFill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</a:rPr>
                        <a:t>상세 내용은 관제 송수신 데이터 엑셀 파일 참조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7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명령어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전송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수신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명령어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전송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수신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36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단말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ID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서버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/ IP/ PORT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MSI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(MSI,106.247.85.14,6060)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[MSI@@01222704706Y106.247.085.01406060]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5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주기보고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MIT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(MIT,20,1)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[MIT@@01222704706Y0002001]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거리설정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(m)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MIO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(MIO,1000)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[MIO@@01222704706Y01000]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593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제한속도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SPD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(SPD,80)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[SPD@@01222704706Y080]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차량 전원 모드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MBL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(MBL,0,115)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[MBL@@01222704706Y0115]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6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시동보고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ACC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(ACC,1,1800)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[ACC@@01222704706Y101800]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921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정차경보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CSS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(CSS,60)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[CSS@@01222704706Y00060]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주차경보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CPS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(CPS,60)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[CPS@@01222717219Y00060]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재시동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(OP1,0)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[OP1@@01222708491Y0]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Lock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(OP2,1)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[OP2@@01222708491Y0]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6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Unlock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(OP3,1)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[OP3@@01222708491Y0]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</a:t>
                      </a: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모드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VDM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(VDM,1,0)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[VDM@@01222708491Y00]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63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즉시보고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CPO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(CPO,10,60)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없음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저장데이터 삭제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DEL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(DEL,0)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[DEL@@01222704706Y0]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60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시스템 리셋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RST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(RST,1)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없음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5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1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1352" y="1080633"/>
            <a:ext cx="9179982" cy="5223691"/>
            <a:chOff x="208086" y="1026637"/>
            <a:chExt cx="9179982" cy="522369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26637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초기화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운행한 데이터 기록 삭제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중고제품으로 의심하는 것을 막기 위함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하드웨어 총 주행거리 초기화하는 </a:t>
            </a:r>
            <a:r>
              <a:rPr lang="en-US" altLang="ko-KR" sz="1200" dirty="0">
                <a:solidFill>
                  <a:schemeClr val="tx1"/>
                </a:solidFill>
              </a:rPr>
              <a:t>SMS</a:t>
            </a:r>
            <a:r>
              <a:rPr lang="ko-KR" altLang="en-US" sz="1200" dirty="0">
                <a:solidFill>
                  <a:schemeClr val="tx1"/>
                </a:solidFill>
              </a:rPr>
              <a:t>도 함께 전송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FF0000"/>
                </a:solidFill>
              </a:rPr>
              <a:t>(DEL, 2)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2326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77500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1"/>
            <a:ext cx="318771" cy="4776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477634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4677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26217535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CBDF8C95-22E6-402A-B643-7CF275E5D7F3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42BA90E-B7C9-418B-8B89-00880DB4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9E3CC6B-E9C0-4F93-AF6F-CFF7A55F957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31F0910-08BC-4629-941B-B25F57FBE8A5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래픽 90" descr="일부 흐림">
                <a:extLst>
                  <a:ext uri="{FF2B5EF4-FFF2-40B4-BE49-F238E27FC236}">
                    <a16:creationId xmlns:a16="http://schemas.microsoft.com/office/drawing/2014/main" id="{5F434CDA-96DB-4545-9F25-7DCA25FD3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3460FEF-369A-4943-8691-8C328D61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D8AB4C9-9096-4933-AC68-8188AA75333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B51D9B1-C4E2-44DD-9DE4-E83E50C7CD58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FF80DE-B712-449B-86C0-FE3EA29DA49F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설정 이력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SMS </a:t>
            </a:r>
            <a:r>
              <a:rPr lang="ko-KR" altLang="en-US" sz="1200" dirty="0">
                <a:solidFill>
                  <a:srgbClr val="FF0000"/>
                </a:solidFill>
              </a:rPr>
              <a:t>전송내역 관리는 한 차량에 대한 내역 뿐 아니라 전체차량에 대한 </a:t>
            </a:r>
            <a:r>
              <a:rPr lang="en-US" altLang="ko-KR" sz="1200" dirty="0">
                <a:solidFill>
                  <a:srgbClr val="FF0000"/>
                </a:solidFill>
              </a:rPr>
              <a:t>SMS </a:t>
            </a:r>
            <a:r>
              <a:rPr lang="ko-KR" altLang="en-US" sz="1200" dirty="0">
                <a:solidFill>
                  <a:srgbClr val="FF0000"/>
                </a:solidFill>
              </a:rPr>
              <a:t>전송내역을 검색한다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73580D-79BE-4D6C-86A9-348D8947BBF9}"/>
              </a:ext>
            </a:extLst>
          </p:cNvPr>
          <p:cNvSpPr/>
          <p:nvPr/>
        </p:nvSpPr>
        <p:spPr>
          <a:xfrm>
            <a:off x="6485087" y="1723593"/>
            <a:ext cx="558475" cy="21518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C3E60D-F837-4080-953A-682CCA6A5462}"/>
              </a:ext>
            </a:extLst>
          </p:cNvPr>
          <p:cNvGrpSpPr/>
          <p:nvPr/>
        </p:nvGrpSpPr>
        <p:grpSpPr>
          <a:xfrm>
            <a:off x="3331202" y="1722342"/>
            <a:ext cx="2111217" cy="215186"/>
            <a:chOff x="2736399" y="1731219"/>
            <a:chExt cx="2111217" cy="21518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EA02C1B-E1F8-4129-81FF-6DACDF0A6AD3}"/>
                </a:ext>
              </a:extLst>
            </p:cNvPr>
            <p:cNvSpPr/>
            <p:nvPr/>
          </p:nvSpPr>
          <p:spPr>
            <a:xfrm>
              <a:off x="3732504" y="1731219"/>
              <a:ext cx="182618" cy="21518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~</a:t>
              </a:r>
              <a:endParaRPr lang="ko-KR" altLang="en-US" sz="700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A0F1F8-6F14-4509-84A1-26BBB8868D99}"/>
                </a:ext>
              </a:extLst>
            </p:cNvPr>
            <p:cNvGrpSpPr/>
            <p:nvPr/>
          </p:nvGrpSpPr>
          <p:grpSpPr>
            <a:xfrm>
              <a:off x="2736399" y="1731219"/>
              <a:ext cx="2111217" cy="215186"/>
              <a:chOff x="2736399" y="1731219"/>
              <a:chExt cx="2321579" cy="21518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B6D6868-7CAD-4F68-8664-6ECFEE457A3C}"/>
                  </a:ext>
                </a:extLst>
              </p:cNvPr>
              <p:cNvSpPr/>
              <p:nvPr/>
            </p:nvSpPr>
            <p:spPr>
              <a:xfrm>
                <a:off x="2736399" y="1731219"/>
                <a:ext cx="919351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26AAC86-94DD-48A0-B67F-940C98633BD8}"/>
                  </a:ext>
                </a:extLst>
              </p:cNvPr>
              <p:cNvSpPr/>
              <p:nvPr/>
            </p:nvSpPr>
            <p:spPr>
              <a:xfrm>
                <a:off x="4138627" y="1731219"/>
                <a:ext cx="919351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2020-02-20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 dirty="0"/>
              </a:p>
            </p:txBody>
          </p:sp>
          <p:pic>
            <p:nvPicPr>
              <p:cNvPr id="119" name="그래픽 118" descr="일일 일정표 ">
                <a:extLst>
                  <a:ext uri="{FF2B5EF4-FFF2-40B4-BE49-F238E27FC236}">
                    <a16:creationId xmlns:a16="http://schemas.microsoft.com/office/drawing/2014/main" id="{407873BF-4FA3-4C41-8224-EC078E639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16337" y="1785032"/>
                <a:ext cx="105628" cy="76007"/>
              </a:xfrm>
              <a:prstGeom prst="rect">
                <a:avLst/>
              </a:prstGeom>
            </p:spPr>
          </p:pic>
          <p:pic>
            <p:nvPicPr>
              <p:cNvPr id="120" name="그래픽 119" descr="일일 일정표 ">
                <a:extLst>
                  <a:ext uri="{FF2B5EF4-FFF2-40B4-BE49-F238E27FC236}">
                    <a16:creationId xmlns:a16="http://schemas.microsoft.com/office/drawing/2014/main" id="{7506E893-2741-416D-9E55-449C76448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31094" y="1794774"/>
                <a:ext cx="105628" cy="76007"/>
              </a:xfrm>
              <a:prstGeom prst="rect">
                <a:avLst/>
              </a:prstGeom>
            </p:spPr>
          </p:pic>
        </p:grp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2306652-2AC7-4C9F-970F-A21D40619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0041"/>
              </p:ext>
            </p:extLst>
          </p:nvPr>
        </p:nvGraphicFramePr>
        <p:xfrm>
          <a:off x="2759735" y="2071469"/>
          <a:ext cx="6499674" cy="23620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3279">
                  <a:extLst>
                    <a:ext uri="{9D8B030D-6E8A-4147-A177-3AD203B41FA5}">
                      <a16:colId xmlns:a16="http://schemas.microsoft.com/office/drawing/2014/main" val="2461148845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800508034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859105621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948157689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423262276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526094399"/>
                    </a:ext>
                  </a:extLst>
                </a:gridCol>
              </a:tblGrid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단말기번호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전송상태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등록자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전송일시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664655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(OP,1)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820791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(OP,2)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10:01:13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317665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(OP.3)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7881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(MIT,20,1)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06843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(CPA,60)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N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939477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6CAFD5D6-FAD5-4A92-B6F5-723A678A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0903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8C3B1F-0C1A-4C32-A054-CFA40DAB849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DD9D767-5734-421B-B161-0141D069DA3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438370-361E-4FBF-AC5C-4E98DABBED5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AB6B688-31F0-45B8-B011-1F70C083850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4B26799-8ECF-481D-BA30-3E961ED6AF2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D83163E-72E9-456E-96CE-E22CD0C31DB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4327175-07D3-4050-A82F-644B8B92219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ED4FF2F-E9EE-45B4-87DD-F4375297612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B4EB28F-F411-438C-A17C-3080698B243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BD373CE-3DA3-4752-85F8-769DD00D1D1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ECBC400-4890-4FFF-B253-69DEF5A8391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E1E857E-C889-40D5-AED1-F2061C718D6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5B92B242-C01C-413A-8A76-2380A60D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03DB093-D2FE-42BE-847D-F2C5F720261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래픽 114" descr="사용자">
              <a:extLst>
                <a:ext uri="{FF2B5EF4-FFF2-40B4-BE49-F238E27FC236}">
                  <a16:creationId xmlns:a16="http://schemas.microsoft.com/office/drawing/2014/main" id="{5099A64F-6649-41C1-86F8-795D1618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36F6C2-82A9-4565-972F-A77D74C2436D}"/>
              </a:ext>
            </a:extLst>
          </p:cNvPr>
          <p:cNvSpPr/>
          <p:nvPr/>
        </p:nvSpPr>
        <p:spPr>
          <a:xfrm>
            <a:off x="5536842" y="1722898"/>
            <a:ext cx="890435" cy="21518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012-1235-8989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49EFEB-9B8E-4BAC-9FC9-E3E6B1E67849}"/>
              </a:ext>
            </a:extLst>
          </p:cNvPr>
          <p:cNvSpPr/>
          <p:nvPr/>
        </p:nvSpPr>
        <p:spPr>
          <a:xfrm>
            <a:off x="2707921" y="1716307"/>
            <a:ext cx="558475" cy="21518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전송일시</a:t>
            </a:r>
          </a:p>
        </p:txBody>
      </p:sp>
    </p:spTree>
    <p:extLst>
      <p:ext uri="{BB962C8B-B14F-4D97-AF65-F5344CB8AC3E}">
        <p14:creationId xmlns:p14="http://schemas.microsoft.com/office/powerpoint/2010/main" val="2680206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1352" y="1080633"/>
            <a:ext cx="9179982" cy="5223691"/>
            <a:chOff x="208086" y="1026637"/>
            <a:chExt cx="9179982" cy="522369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26637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초기화는 </a:t>
            </a:r>
            <a:r>
              <a:rPr lang="en-US" altLang="ko-KR" sz="1200" dirty="0">
                <a:solidFill>
                  <a:schemeClr val="tx1"/>
                </a:solidFill>
              </a:rPr>
              <a:t>DB &amp; H/W </a:t>
            </a:r>
            <a:r>
              <a:rPr lang="ko-KR" altLang="en-US" sz="1200" dirty="0">
                <a:solidFill>
                  <a:schemeClr val="tx1"/>
                </a:solidFill>
              </a:rPr>
              <a:t>둘 다 삭제하는 기능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초기화</a:t>
            </a:r>
            <a:r>
              <a:rPr lang="en-US" altLang="ko-KR" sz="1200" dirty="0">
                <a:solidFill>
                  <a:schemeClr val="tx1"/>
                </a:solidFill>
              </a:rPr>
              <a:t>: DB</a:t>
            </a:r>
            <a:r>
              <a:rPr lang="ko-KR" altLang="en-US" sz="1200" dirty="0">
                <a:solidFill>
                  <a:schemeClr val="tx1"/>
                </a:solidFill>
              </a:rPr>
              <a:t>에서 운행한 데이터 기록 삭제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중고제품으로 의심하는 것을 막기 위함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하드웨어 총 주행거리 초기화하는 </a:t>
            </a:r>
            <a:r>
              <a:rPr lang="en-US" altLang="ko-KR" sz="1200" dirty="0">
                <a:solidFill>
                  <a:schemeClr val="tx1"/>
                </a:solidFill>
              </a:rPr>
              <a:t>SMS</a:t>
            </a:r>
            <a:r>
              <a:rPr lang="ko-KR" altLang="en-US" sz="1200" dirty="0">
                <a:solidFill>
                  <a:schemeClr val="tx1"/>
                </a:solidFill>
              </a:rPr>
              <a:t>도 함께 전송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FF0000"/>
                </a:solidFill>
              </a:rPr>
              <a:t>(DEL, 2)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1813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/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1"/>
            <a:ext cx="318771" cy="4776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477634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467719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39098873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품목 추가  클릭 시 품목 페이지생성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목록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기자재 명칭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94806"/>
              </p:ext>
            </p:extLst>
          </p:nvPr>
        </p:nvGraphicFramePr>
        <p:xfrm>
          <a:off x="2759735" y="2055567"/>
          <a:ext cx="6545392" cy="2199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5056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85647623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기자재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거래처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제조 년 월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Guard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MSIP-RRM-IOT-MSA-T100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9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MSIP-RRM-IOT-MSA-T100W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66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2020-12-15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7510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9EDF03-BBD1-40C2-84C4-69EB4A8CCE09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BDB55A4-79A0-4D2B-A598-32B813729DAB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6C1250D-475C-462C-9019-1F13F6D34BA2}"/>
                </a:ext>
              </a:extLst>
            </p:cNvPr>
            <p:cNvGrpSpPr/>
            <p:nvPr/>
          </p:nvGrpSpPr>
          <p:grpSpPr>
            <a:xfrm>
              <a:off x="2913910" y="1704402"/>
              <a:ext cx="6391212" cy="226306"/>
              <a:chOff x="2913910" y="1704402"/>
              <a:chExt cx="6391212" cy="22630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D3211C1-6D1F-4730-A984-61F8CFFADAD4}"/>
                  </a:ext>
                </a:extLst>
              </p:cNvPr>
              <p:cNvSpPr/>
              <p:nvPr/>
            </p:nvSpPr>
            <p:spPr>
              <a:xfrm>
                <a:off x="5903563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528FCDB-4AED-40EC-AB24-D8A7421C26F8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70317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656FDF-5182-40C9-A953-BCE7640C21F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6A119A2-D749-46D1-8784-86811C3A2AC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제품명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DF1D8D4-8623-4C9F-A282-5DE237928F49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품목 추가</a:t>
                </a:r>
              </a:p>
            </p:txBody>
          </p:sp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0D5DF4-4A53-4B2E-9847-4A0DB35BB896}"/>
              </a:ext>
            </a:extLst>
          </p:cNvPr>
          <p:cNvSpPr/>
          <p:nvPr/>
        </p:nvSpPr>
        <p:spPr>
          <a:xfrm>
            <a:off x="2913909" y="193070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기자재 명칭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ACC98A-9AA2-44BB-ADEE-86784462258C}"/>
              </a:ext>
            </a:extLst>
          </p:cNvPr>
          <p:cNvSpPr/>
          <p:nvPr/>
        </p:nvSpPr>
        <p:spPr>
          <a:xfrm>
            <a:off x="2913909" y="213939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모델명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5EE3BD-D4A8-4451-88CE-2DA3EF298E93}"/>
              </a:ext>
            </a:extLst>
          </p:cNvPr>
          <p:cNvSpPr/>
          <p:nvPr/>
        </p:nvSpPr>
        <p:spPr>
          <a:xfrm>
            <a:off x="2913909" y="23536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83F5FFCF-B479-44E4-8B33-F42CDFF61410}"/>
              </a:ext>
            </a:extLst>
          </p:cNvPr>
          <p:cNvSpPr/>
          <p:nvPr/>
        </p:nvSpPr>
        <p:spPr>
          <a:xfrm flipH="1">
            <a:off x="3877026" y="179973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D9E20BF8-7A27-4391-82FD-5E59C635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10517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426DA-F297-4DF8-A7F8-F4386D66D37B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E9D980D-CE2E-4077-AF18-FD7F1236591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0C912A9-64EF-4C1F-BAFA-658B138AFB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8A0D9B-26A7-44E1-9102-C8AB10D475E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2B7555-E39A-4160-A3E0-0641C0D221C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8C0EB05-3A07-46A3-B1AE-84A44AC8AD1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CE5CF4F-B23E-456E-89BC-DC9B1F47A3F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56BB2B-40D4-4EBB-8856-CB1CEC5F64A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DB17436-6656-46E7-9B0A-196338C6F6F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2CD12CB-649B-439B-91C6-714C7B8BD0D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7E0615D-C8F2-4630-97C2-A2C8C9D9862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73A2804-8521-4487-AD7C-21E10A74C48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E7E83CA-0348-42C0-B44E-60BAB481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C01F571-3859-499A-9B7C-97B0BCF5945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래픽 126" descr="사용자">
              <a:extLst>
                <a:ext uri="{FF2B5EF4-FFF2-40B4-BE49-F238E27FC236}">
                  <a16:creationId xmlns:a16="http://schemas.microsoft.com/office/drawing/2014/main" id="{9F1BEFAB-6E14-4EE3-81B1-CDF3DAB7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95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188716" y="1106508"/>
            <a:ext cx="9575712" cy="5155015"/>
            <a:chOff x="-218601" y="1067492"/>
            <a:chExt cx="9575712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8601" y="1067492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이벤트 알림 아이콘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48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시간 이상 미 수신 차량 등 문제가 발생한 단말기 들을 검색 해서 어떤 이벤트가 발생 했는지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추적한다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검색 가능한 이벤트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1)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제한 속도 보고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이벤트 코드 참조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: 07)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2)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이탈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오류 데이터가 많을 수 있다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저전압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(18)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4)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저전압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(17)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5)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탈거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(16)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위 이벤트를 기간별로 검색가능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실시간 이벤트 검색 기간 최대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개월치로 고정 이벤트 알림은 로그인한 아이디 밑에 속한 전체 단말기에 대해 검색 가능하고 입력한 한대만 검색도 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 번호로 검색한 차량에 대해서만 볼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수있음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이벤트 알림 아이콘은 지도 맵 에 항상 표시</a:t>
            </a:r>
            <a:endParaRPr lang="en-US" altLang="ko-KR" sz="900" dirty="0">
              <a:solidFill>
                <a:srgbClr val="FF0000"/>
              </a:solidFill>
              <a:latin typeface="Segoe UI" panose="020B0502040204020203" pitchFamily="34" charset="0"/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화면으로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           </a:t>
            </a:r>
            <a:r>
              <a:rPr lang="ko-KR" altLang="en-US" sz="900" dirty="0" err="1">
                <a:solidFill>
                  <a:schemeClr val="tx1"/>
                </a:solidFill>
              </a:rPr>
              <a:t>토클</a:t>
            </a:r>
            <a:r>
              <a:rPr lang="ko-KR" altLang="en-US" sz="900" dirty="0">
                <a:solidFill>
                  <a:schemeClr val="tx1"/>
                </a:solidFill>
              </a:rPr>
              <a:t> 기능으로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BC2983-7C41-4A8C-8296-560C4A656D3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9C6089B-201B-46A3-92A8-EB9063A59BB1}"/>
              </a:ext>
            </a:extLst>
          </p:cNvPr>
          <p:cNvGrpSpPr/>
          <p:nvPr/>
        </p:nvGrpSpPr>
        <p:grpSpPr>
          <a:xfrm>
            <a:off x="4120966" y="1610352"/>
            <a:ext cx="5248275" cy="3114675"/>
            <a:chOff x="4120966" y="1610352"/>
            <a:chExt cx="5248275" cy="3114675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EA00E545-7714-487B-9474-BBC9D301E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0966" y="1610352"/>
              <a:ext cx="5248275" cy="3114675"/>
            </a:xfrm>
            <a:prstGeom prst="rect">
              <a:avLst/>
            </a:prstGeom>
          </p:spPr>
        </p:pic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7E698A3-704F-4C52-8023-93FED1D3BCB9}"/>
                </a:ext>
              </a:extLst>
            </p:cNvPr>
            <p:cNvGrpSpPr/>
            <p:nvPr/>
          </p:nvGrpSpPr>
          <p:grpSpPr>
            <a:xfrm>
              <a:off x="4181806" y="2009544"/>
              <a:ext cx="1397163" cy="231335"/>
              <a:chOff x="4564913" y="2026621"/>
              <a:chExt cx="775580" cy="21425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4EACF663-46C1-48A9-9F71-2505478397D2}"/>
                  </a:ext>
                </a:extLst>
              </p:cNvPr>
              <p:cNvSpPr/>
              <p:nvPr/>
            </p:nvSpPr>
            <p:spPr>
              <a:xfrm>
                <a:off x="4564913" y="2026621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pic>
            <p:nvPicPr>
              <p:cNvPr id="159" name="그래픽 158" descr="일일 일정표 ">
                <a:extLst>
                  <a:ext uri="{FF2B5EF4-FFF2-40B4-BE49-F238E27FC236}">
                    <a16:creationId xmlns:a16="http://schemas.microsoft.com/office/drawing/2014/main" id="{7D3C0EA8-E40A-4B9F-B20D-B71C298EE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18793" y="2089901"/>
                <a:ext cx="75679" cy="75679"/>
              </a:xfrm>
              <a:prstGeom prst="rect">
                <a:avLst/>
              </a:prstGeom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69114BC1-7946-4D4F-8C2C-29EE8EAAAFAC}"/>
                </a:ext>
              </a:extLst>
            </p:cNvPr>
            <p:cNvGrpSpPr/>
            <p:nvPr/>
          </p:nvGrpSpPr>
          <p:grpSpPr>
            <a:xfrm>
              <a:off x="5804169" y="1994058"/>
              <a:ext cx="1148180" cy="246853"/>
              <a:chOff x="4564913" y="2026621"/>
              <a:chExt cx="775580" cy="21425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B8F2E177-C4E4-4BBB-AC26-C9D46343EAA8}"/>
                  </a:ext>
                </a:extLst>
              </p:cNvPr>
              <p:cNvSpPr/>
              <p:nvPr/>
            </p:nvSpPr>
            <p:spPr>
              <a:xfrm>
                <a:off x="4564913" y="2026621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pic>
            <p:nvPicPr>
              <p:cNvPr id="157" name="그래픽 156" descr="일일 일정표 ">
                <a:extLst>
                  <a:ext uri="{FF2B5EF4-FFF2-40B4-BE49-F238E27FC236}">
                    <a16:creationId xmlns:a16="http://schemas.microsoft.com/office/drawing/2014/main" id="{BF53C3EF-5CA2-42BF-971D-D6F4F5E7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18793" y="2089901"/>
                <a:ext cx="75679" cy="75679"/>
              </a:xfrm>
              <a:prstGeom prst="rect">
                <a:avLst/>
              </a:prstGeom>
            </p:spPr>
          </p:pic>
        </p:grp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B8ABC75-0232-4FA3-9CA7-8F7653326CE0}"/>
              </a:ext>
            </a:extLst>
          </p:cNvPr>
          <p:cNvSpPr/>
          <p:nvPr/>
        </p:nvSpPr>
        <p:spPr>
          <a:xfrm rot="15528974">
            <a:off x="8373672" y="4914853"/>
            <a:ext cx="668896" cy="484632"/>
          </a:xfrm>
          <a:prstGeom prst="right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620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96040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 첨부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E9CA54-A3C8-43BE-A3EC-B4AF2649A290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R-R-IOT-MSA-T200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F17533A-617E-45CF-906E-86785F35E11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주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우주전자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유니테크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연산전자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EB10E4-E50F-4226-8072-BADE18163F96}"/>
              </a:ext>
            </a:extLst>
          </p:cNvPr>
          <p:cNvSpPr/>
          <p:nvPr/>
        </p:nvSpPr>
        <p:spPr>
          <a:xfrm>
            <a:off x="7737817" y="3190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FD965C-DEC3-4A7A-8517-E9DBFCBD59D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784A317-836D-4AA1-B1C2-9C247A79DFD5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2016-12-12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EC7EAF-7977-45F2-9A54-92CDF33B07C9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 Guard Ultra S(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ED34986-FA93-41FA-836B-5A612AA88FCA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B5464ED-0AB8-4440-90E5-EA2F792280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6 </a:t>
            </a:r>
            <a:r>
              <a:rPr lang="ko-KR" altLang="en-US" sz="900">
                <a:solidFill>
                  <a:schemeClr val="tx1"/>
                </a:solidFill>
              </a:rPr>
              <a:t>개월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B894089-AF03-471D-B7F3-11A975294B8E}"/>
              </a:ext>
            </a:extLst>
          </p:cNvPr>
          <p:cNvSpPr/>
          <p:nvPr/>
        </p:nvSpPr>
        <p:spPr>
          <a:xfrm>
            <a:off x="7722108" y="4339580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2019-12-12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F8E0F8D-D776-423B-A086-03117F2517B0}"/>
              </a:ext>
            </a:extLst>
          </p:cNvPr>
          <p:cNvSpPr/>
          <p:nvPr/>
        </p:nvSpPr>
        <p:spPr>
          <a:xfrm>
            <a:off x="7722108" y="47023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CA0C12-B66D-4C9E-8ADE-7AF2C93CB35A}"/>
              </a:ext>
            </a:extLst>
          </p:cNvPr>
          <p:cNvSpPr/>
          <p:nvPr/>
        </p:nvSpPr>
        <p:spPr>
          <a:xfrm>
            <a:off x="7730420" y="506513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SHA256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8DC4606-DB05-4B91-A831-1F42C48535DD}"/>
              </a:ext>
            </a:extLst>
          </p:cNvPr>
          <p:cNvSpPr/>
          <p:nvPr/>
        </p:nvSpPr>
        <p:spPr>
          <a:xfrm>
            <a:off x="7728440" y="3971386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D113C8E-1965-4AD5-B0F7-57EBD0FC3FBB}"/>
              </a:ext>
            </a:extLst>
          </p:cNvPr>
          <p:cNvSpPr/>
          <p:nvPr/>
        </p:nvSpPr>
        <p:spPr>
          <a:xfrm>
            <a:off x="7722218" y="54479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B445270-35A7-4D10-9AED-52BEA2F6F4E4}"/>
              </a:ext>
            </a:extLst>
          </p:cNvPr>
          <p:cNvSpPr/>
          <p:nvPr/>
        </p:nvSpPr>
        <p:spPr>
          <a:xfrm>
            <a:off x="4428347" y="43179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005BDA-8776-447A-AB3A-751CAF20F429}"/>
              </a:ext>
            </a:extLst>
          </p:cNvPr>
          <p:cNvSpPr/>
          <p:nvPr/>
        </p:nvSpPr>
        <p:spPr>
          <a:xfrm>
            <a:off x="4433630" y="468494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2020-12-15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75E3247-6278-40AB-9D17-E3ADEA4D57AC}"/>
              </a:ext>
            </a:extLst>
          </p:cNvPr>
          <p:cNvSpPr/>
          <p:nvPr/>
        </p:nvSpPr>
        <p:spPr>
          <a:xfrm>
            <a:off x="4428347" y="5068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아이오티플렉스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FD323B4-9F7D-452B-8F94-00C1130EA54B}"/>
              </a:ext>
            </a:extLst>
          </p:cNvPr>
          <p:cNvSpPr/>
          <p:nvPr/>
        </p:nvSpPr>
        <p:spPr>
          <a:xfrm>
            <a:off x="4428347" y="541621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71D59C4-E9A7-473D-AF60-B80D5C847290}"/>
              </a:ext>
            </a:extLst>
          </p:cNvPr>
          <p:cNvSpPr/>
          <p:nvPr/>
        </p:nvSpPr>
        <p:spPr>
          <a:xfrm>
            <a:off x="4429728" y="209252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A17EC49-C462-43CA-9B52-A9A96368847F}"/>
              </a:ext>
            </a:extLst>
          </p:cNvPr>
          <p:cNvSpPr/>
          <p:nvPr/>
        </p:nvSpPr>
        <p:spPr>
          <a:xfrm>
            <a:off x="4435011" y="24595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MSA-T200W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1D7F1F-2213-4EEE-9587-E47A7BAF3895}"/>
              </a:ext>
            </a:extLst>
          </p:cNvPr>
          <p:cNvSpPr/>
          <p:nvPr/>
        </p:nvSpPr>
        <p:spPr>
          <a:xfrm>
            <a:off x="4429728" y="28430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유</a:t>
            </a:r>
          </a:p>
        </p:txBody>
      </p:sp>
      <p:graphicFrame>
        <p:nvGraphicFramePr>
          <p:cNvPr id="95" name="표 10">
            <a:extLst>
              <a:ext uri="{FF2B5EF4-FFF2-40B4-BE49-F238E27FC236}">
                <a16:creationId xmlns:a16="http://schemas.microsoft.com/office/drawing/2014/main" id="{074EBBC6-878A-45CB-9BDE-838029994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5939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891A23-55FB-4A88-ACBA-8BED634EF9B9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F97400F-86FA-4914-93D3-C1DEBD814F9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545CBDC-FE09-4E91-9DBC-8141162F6A9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143D8B8-6328-4BB3-B711-952A9D0B124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4142C2A-3172-47CD-89B5-B46CFFDE91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F7F3CA8-A56E-4018-A871-17AE6698578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8B1BECD-DFBB-4647-8ADF-68C10D12806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0E55F37-49B4-48EC-B0D2-CF00EE8EBD7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5AF10B8-54FF-4081-B3EA-0F8EBD19B29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140903-EEF5-4BB9-AC91-B5CFEE5A29B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F957AC73-D3C6-4DB3-8AE8-393472B3962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E066FC0-D4B9-4112-B25A-E53584C1F0B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F298BE12-3397-4040-AE31-734A87A2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75366BB-EDF2-487D-A853-3CBE4E04B8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E3860EC9-1ED3-4CD7-97EE-AEC1DFA7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4683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품목 추가  클릭 시 품목 페이지생성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목록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기자재 명칭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70377"/>
              </p:ext>
            </p:extLst>
          </p:nvPr>
        </p:nvGraphicFramePr>
        <p:xfrm>
          <a:off x="2759735" y="2055567"/>
          <a:ext cx="654539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5056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85647623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기자재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거래처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제조 년 월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Guard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MSIP-RRM-IOT-MSA-T100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9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MSIP-RRM-IOT-MSA-T100W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66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2020-12-15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7510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9EDF03-BBD1-40C2-84C4-69EB4A8CCE09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BDB55A4-79A0-4D2B-A598-32B813729DAB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6C1250D-475C-462C-9019-1F13F6D34BA2}"/>
                </a:ext>
              </a:extLst>
            </p:cNvPr>
            <p:cNvGrpSpPr/>
            <p:nvPr/>
          </p:nvGrpSpPr>
          <p:grpSpPr>
            <a:xfrm>
              <a:off x="2913910" y="1704402"/>
              <a:ext cx="6391212" cy="226306"/>
              <a:chOff x="2913910" y="1704402"/>
              <a:chExt cx="6391212" cy="22630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D3211C1-6D1F-4730-A984-61F8CFFADAD4}"/>
                  </a:ext>
                </a:extLst>
              </p:cNvPr>
              <p:cNvSpPr/>
              <p:nvPr/>
            </p:nvSpPr>
            <p:spPr>
              <a:xfrm>
                <a:off x="5903563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528FCDB-4AED-40EC-AB24-D8A7421C26F8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70317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656FDF-5182-40C9-A953-BCE7640C21F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6A119A2-D749-46D1-8784-86811C3A2AC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제품명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DF1D8D4-8623-4C9F-A282-5DE237928F49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품목 추가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E7FFED-A8D2-4A4C-8AE7-733797A6C35F}"/>
              </a:ext>
            </a:extLst>
          </p:cNvPr>
          <p:cNvSpPr/>
          <p:nvPr/>
        </p:nvSpPr>
        <p:spPr>
          <a:xfrm>
            <a:off x="2759730" y="3178206"/>
            <a:ext cx="6545392" cy="36115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A2C5CF0E-FE4B-4842-968E-B4335875737F}"/>
              </a:ext>
            </a:extLst>
          </p:cNvPr>
          <p:cNvSpPr/>
          <p:nvPr/>
        </p:nvSpPr>
        <p:spPr>
          <a:xfrm flipH="1">
            <a:off x="3903791" y="179973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FB24B2C9-46DB-49FF-A9A7-2C8BD7610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16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7D2DD6BC-9639-40EE-80E8-9A2FF90EC3C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9CA819F-0DB6-451D-8F43-D40CF142FE8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14827A8-99FF-42CB-AC14-87403E4D488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8ECE282-3391-417E-83DA-7CEF23B4EDB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3F0B0F1-C9BB-43A4-97DD-C699D627028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B90123F-EF3B-4CBB-856F-9B05E89AA4F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0AE99D8-06D5-4EB6-B68D-023A1F0A1B3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1AF52FC-D1AF-4146-8AE9-94C40B08593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555364B-DB92-4D23-AF09-6674B2D65C5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945DC7B-2E19-4B52-8947-3F6469A284B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89CF0AD-1070-4E26-8632-B3987DEB6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545292E-A495-43F4-8956-F149AC2951C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AF9C38ED-AEC7-41ED-AC88-8C5FA418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863829D-1D5E-4B32-8892-CF4E823BD76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래픽 120" descr="사용자">
              <a:extLst>
                <a:ext uri="{FF2B5EF4-FFF2-40B4-BE49-F238E27FC236}">
                  <a16:creationId xmlns:a16="http://schemas.microsoft.com/office/drawing/2014/main" id="{7109BE7D-59AA-43DA-818E-24A329C77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3908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19574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GPS </a:t>
                      </a:r>
                      <a:r>
                        <a:rPr lang="ko-KR" altLang="en-US" sz="9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Guard Ultra S(</a:t>
                      </a: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MSA-T200W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R-R-IOT-MSA-T200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제조국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6 </a:t>
                      </a:r>
                      <a:r>
                        <a:rPr lang="ko-KR" altLang="en-US" sz="900"/>
                        <a:t>개월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2020-12-15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미첨부</a:t>
                      </a:r>
                      <a:r>
                        <a:rPr lang="ko-KR" altLang="en-US" sz="900"/>
                        <a:t> 또는 다운로드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SHA256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699B061-4F4F-43B9-82E0-6CC7C3749984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9F9B2D-F2F7-4112-81B0-834BEF0CC649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F2CE9A-5C73-41C9-9E72-71803762CDFC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31AA8388-CCD2-4F28-8D1D-0CB3B9621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972728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257E01B6-0DC3-48E5-B59D-C325AEA42E1F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ED5D408-0BE8-4E98-B7B8-21FDE5898F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F4C3EE9-121A-4DBA-8956-CBC9E5A5779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B57DC7E-A948-4D60-A2C7-A77C4D4126B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9C65F8C-3AEF-4E53-A5E1-3A7DAA763B4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E9CD80E-522B-4A7D-A458-E8051EFF187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F3575E-207F-41A2-B352-CE8119E4441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F3D3ADA-E805-4B03-9E9D-506E1DBF424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070E299-AAEB-43AA-8FE9-1CD174A4844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2EFF71F-87CA-4270-898A-015A5CF65E4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DDB3087-8A9B-419E-B778-852A7DA01AE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C6060DF-27FE-40BD-90E0-661091D8742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EB0DD2A7-7B7C-402B-93CB-017A79FC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0734A09-FF4A-4470-8B9A-6F229B98574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F61729EE-AB65-4D84-AA4F-CEB03C12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2666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B46AA2-E1EE-45E1-8360-EA35A72BEAE4}"/>
              </a:ext>
            </a:extLst>
          </p:cNvPr>
          <p:cNvSpPr/>
          <p:nvPr/>
        </p:nvSpPr>
        <p:spPr>
          <a:xfrm>
            <a:off x="198000" y="1083356"/>
            <a:ext cx="540000" cy="5167392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13D3E95-FC06-4359-9176-37D03AE2A892}"/>
              </a:ext>
            </a:extLst>
          </p:cNvPr>
          <p:cNvSpPr/>
          <p:nvPr/>
        </p:nvSpPr>
        <p:spPr>
          <a:xfrm>
            <a:off x="198575" y="5148914"/>
            <a:ext cx="540000" cy="540000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6731B2D-0659-4D4A-BB81-DB072B052430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B5EF7AC-511A-41C9-87D8-62ED84C853DC}"/>
              </a:ext>
            </a:extLst>
          </p:cNvPr>
          <p:cNvSpPr/>
          <p:nvPr/>
        </p:nvSpPr>
        <p:spPr>
          <a:xfrm>
            <a:off x="198000" y="2176801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일지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BC1621-450F-43DD-A9FE-CF190964454E}"/>
              </a:ext>
            </a:extLst>
          </p:cNvPr>
          <p:cNvSpPr/>
          <p:nvPr/>
        </p:nvSpPr>
        <p:spPr>
          <a:xfrm>
            <a:off x="198000" y="2729539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2BABF5E-7BF2-4EE8-9866-11059170D4B2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77" name="그래픽 176" descr="사용자">
            <a:extLst>
              <a:ext uri="{FF2B5EF4-FFF2-40B4-BE49-F238E27FC236}">
                <a16:creationId xmlns:a16="http://schemas.microsoft.com/office/drawing/2014/main" id="{B47E3557-91F4-4D8E-97CB-36CC59C265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CC6FA02F-82D0-4E67-8CD1-0EDCF2B28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8" y="5890117"/>
            <a:ext cx="191949" cy="191949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EBCDD5-47DB-4CB9-840A-1C0DC56BD972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F26647D-9985-487F-94BE-4164DEF7F522}"/>
              </a:ext>
            </a:extLst>
          </p:cNvPr>
          <p:cNvSpPr/>
          <p:nvPr/>
        </p:nvSpPr>
        <p:spPr>
          <a:xfrm>
            <a:off x="198000" y="3284392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8885993-0BA1-48DC-8D01-F70C4A7BDBFA}"/>
              </a:ext>
            </a:extLst>
          </p:cNvPr>
          <p:cNvSpPr/>
          <p:nvPr/>
        </p:nvSpPr>
        <p:spPr>
          <a:xfrm>
            <a:off x="198920" y="3553250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0309BF6-458D-498D-B947-B171CD79C1AB}"/>
              </a:ext>
            </a:extLst>
          </p:cNvPr>
          <p:cNvSpPr/>
          <p:nvPr/>
        </p:nvSpPr>
        <p:spPr>
          <a:xfrm>
            <a:off x="199397" y="4381938"/>
            <a:ext cx="540000" cy="254975"/>
          </a:xfrm>
          <a:prstGeom prst="rect">
            <a:avLst/>
          </a:prstGeom>
          <a:solidFill>
            <a:schemeClr val="bg2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C18C7EA-B5ED-4D4B-A43C-D8F87F4FBED1}"/>
              </a:ext>
            </a:extLst>
          </p:cNvPr>
          <p:cNvSpPr/>
          <p:nvPr/>
        </p:nvSpPr>
        <p:spPr>
          <a:xfrm>
            <a:off x="198918" y="3827571"/>
            <a:ext cx="540000" cy="254975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단말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D4FC330-A16E-464A-BC50-A7EC742A0477}"/>
              </a:ext>
            </a:extLst>
          </p:cNvPr>
          <p:cNvSpPr/>
          <p:nvPr/>
        </p:nvSpPr>
        <p:spPr>
          <a:xfrm>
            <a:off x="199476" y="4101746"/>
            <a:ext cx="540000" cy="254975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095287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Revision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 첨부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E9CA54-A3C8-43BE-A3EC-B4AF2649A290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R-R-IOT-MSA-T200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F17533A-617E-45CF-906E-86785F35E11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주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우주전자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유니테크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연산전자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EB10E4-E50F-4226-8072-BADE18163F96}"/>
              </a:ext>
            </a:extLst>
          </p:cNvPr>
          <p:cNvSpPr/>
          <p:nvPr/>
        </p:nvSpPr>
        <p:spPr>
          <a:xfrm>
            <a:off x="7737817" y="3190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FD965C-DEC3-4A7A-8517-E9DBFCBD59D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784A317-836D-4AA1-B1C2-9C247A79DFD5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2016-12-12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EC7EAF-7977-45F2-9A54-92CDF33B07C9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 Guard Ultra S(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ED34986-FA93-41FA-836B-5A612AA88FCA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B5464ED-0AB8-4440-90E5-EA2F792280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6 </a:t>
            </a:r>
            <a:r>
              <a:rPr lang="ko-KR" altLang="en-US" sz="900">
                <a:solidFill>
                  <a:schemeClr val="tx1"/>
                </a:solidFill>
              </a:rPr>
              <a:t>개월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B894089-AF03-471D-B7F3-11A975294B8E}"/>
              </a:ext>
            </a:extLst>
          </p:cNvPr>
          <p:cNvSpPr/>
          <p:nvPr/>
        </p:nvSpPr>
        <p:spPr>
          <a:xfrm>
            <a:off x="7722108" y="4339580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2019-12-12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F8E0F8D-D776-423B-A086-03117F2517B0}"/>
              </a:ext>
            </a:extLst>
          </p:cNvPr>
          <p:cNvSpPr/>
          <p:nvPr/>
        </p:nvSpPr>
        <p:spPr>
          <a:xfrm>
            <a:off x="7722108" y="47023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CA0C12-B66D-4C9E-8ADE-7AF2C93CB35A}"/>
              </a:ext>
            </a:extLst>
          </p:cNvPr>
          <p:cNvSpPr/>
          <p:nvPr/>
        </p:nvSpPr>
        <p:spPr>
          <a:xfrm>
            <a:off x="7730420" y="506513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SHA256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8DC4606-DB05-4B91-A831-1F42C48535DD}"/>
              </a:ext>
            </a:extLst>
          </p:cNvPr>
          <p:cNvSpPr/>
          <p:nvPr/>
        </p:nvSpPr>
        <p:spPr>
          <a:xfrm>
            <a:off x="7728440" y="3971386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D113C8E-1965-4AD5-B0F7-57EBD0FC3FBB}"/>
              </a:ext>
            </a:extLst>
          </p:cNvPr>
          <p:cNvSpPr/>
          <p:nvPr/>
        </p:nvSpPr>
        <p:spPr>
          <a:xfrm>
            <a:off x="7722218" y="54479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B445270-35A7-4D10-9AED-52BEA2F6F4E4}"/>
              </a:ext>
            </a:extLst>
          </p:cNvPr>
          <p:cNvSpPr/>
          <p:nvPr/>
        </p:nvSpPr>
        <p:spPr>
          <a:xfrm>
            <a:off x="4428347" y="43179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005BDA-8776-447A-AB3A-751CAF20F429}"/>
              </a:ext>
            </a:extLst>
          </p:cNvPr>
          <p:cNvSpPr/>
          <p:nvPr/>
        </p:nvSpPr>
        <p:spPr>
          <a:xfrm>
            <a:off x="4433630" y="468494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2020-12-15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75E3247-6278-40AB-9D17-E3ADEA4D57AC}"/>
              </a:ext>
            </a:extLst>
          </p:cNvPr>
          <p:cNvSpPr/>
          <p:nvPr/>
        </p:nvSpPr>
        <p:spPr>
          <a:xfrm>
            <a:off x="4428347" y="5068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아이오티플렉스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FD323B4-9F7D-452B-8F94-00C1130EA54B}"/>
              </a:ext>
            </a:extLst>
          </p:cNvPr>
          <p:cNvSpPr/>
          <p:nvPr/>
        </p:nvSpPr>
        <p:spPr>
          <a:xfrm>
            <a:off x="4428347" y="541621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71D59C4-E9A7-473D-AF60-B80D5C847290}"/>
              </a:ext>
            </a:extLst>
          </p:cNvPr>
          <p:cNvSpPr/>
          <p:nvPr/>
        </p:nvSpPr>
        <p:spPr>
          <a:xfrm>
            <a:off x="4429728" y="209252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A17EC49-C462-43CA-9B52-A9A96368847F}"/>
              </a:ext>
            </a:extLst>
          </p:cNvPr>
          <p:cNvSpPr/>
          <p:nvPr/>
        </p:nvSpPr>
        <p:spPr>
          <a:xfrm>
            <a:off x="4435011" y="24595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MSA-T200W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1D7F1F-2213-4EEE-9587-E47A7BAF3895}"/>
              </a:ext>
            </a:extLst>
          </p:cNvPr>
          <p:cNvSpPr/>
          <p:nvPr/>
        </p:nvSpPr>
        <p:spPr>
          <a:xfrm>
            <a:off x="4429728" y="28430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유</a:t>
            </a:r>
          </a:p>
        </p:txBody>
      </p:sp>
      <p:graphicFrame>
        <p:nvGraphicFramePr>
          <p:cNvPr id="95" name="표 10">
            <a:extLst>
              <a:ext uri="{FF2B5EF4-FFF2-40B4-BE49-F238E27FC236}">
                <a16:creationId xmlns:a16="http://schemas.microsoft.com/office/drawing/2014/main" id="{C588E701-7B45-4372-AA82-0D31C2043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3855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2348E33F-D6DE-4832-BE52-4B6CFBECB16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8A8736C-5801-46DC-93D7-1366D0796D2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BE33A49-F5C5-4C77-AA0C-99EFEAFBC0E5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8DDA000-32FC-44E4-B2B6-0216E891892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FBBB27F-9234-478D-880B-C0CCB88DF87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8A77A66-74DF-4F46-8F9C-9C925D20357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7B8B1AF-67CB-4ECA-BC08-2B6F976606B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827274-9FF1-4ADA-8737-C83B81AE893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3CE4A7F-FB7F-4E36-B0A0-3509DDFD2E1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AD867D1-B7CF-4CB3-96E2-66A7D1077B3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6782DCA-872F-40BF-8616-1AB71653876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CA0C2E4-1210-4AA7-9E96-85EF1E55C7E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DA227658-591D-48C5-BDCF-CA029890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F316919-1165-4BF3-B38C-0678EE0C804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29271FC6-8217-48A5-A78A-74250515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6950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GPS </a:t>
                      </a:r>
                      <a:r>
                        <a:rPr lang="ko-KR" altLang="en-US" sz="9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Guard Ultra S(</a:t>
                      </a: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MSA-T200W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R-R-IOT-MSA-T200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㈜</a:t>
                      </a: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6 </a:t>
                      </a:r>
                      <a:r>
                        <a:rPr lang="ko-KR" altLang="en-US" sz="900"/>
                        <a:t>개월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2020-12-15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미첨부</a:t>
                      </a:r>
                      <a:r>
                        <a:rPr lang="ko-KR" altLang="en-US" sz="900"/>
                        <a:t> 또는 다운로드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SHA256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699B061-4F4F-43B9-82E0-6CC7C3749984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9F9B2D-F2F7-4112-81B0-834BEF0CC649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F2CE9A-5C73-41C9-9E72-71803762CDFC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BA5D42-F83D-4494-B9AC-4F001B38498D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품목 정보를 정말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ABD608-7BCB-43F5-BB68-4B15A2439F34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4BBA5B-6FC5-47DE-B7D6-489A46C50220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69156C37-EAB0-4822-A87C-304A9EC3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3093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329958BB-7DC2-4C44-AFB6-49CDFC37E76E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A3ED8A3-67CD-441C-A9F3-6596375B67B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81544D-FB31-4290-B6D7-A80CE08F7AA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B62DF16-DA12-4530-A18D-7AEFAA8DBA5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888735-B6B8-4549-A648-415A5758AE2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23FA88-9B56-4C33-BDF5-26449808911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5F25603-DF18-4F29-9488-F8803E3D0D5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691FD5-AF49-4973-BD66-99A60C0AECE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A33E1E1-384E-448B-A537-128D1F7ECA6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4F977BF-EAEC-4AC2-AC86-0899007DEA5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59D771A-0385-45F0-984E-FD248578F9F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EEC803E-3569-4C3A-8459-54BF7573821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2419CD2-5FDB-4FAF-8BE3-743806BC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80DF445-9DD3-4E9A-8EC9-62137F3770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래픽 112" descr="사용자">
              <a:extLst>
                <a:ext uri="{FF2B5EF4-FFF2-40B4-BE49-F238E27FC236}">
                  <a16:creationId xmlns:a16="http://schemas.microsoft.com/office/drawing/2014/main" id="{8843B6FA-0C80-4461-AD27-82BB5F1C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5938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350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2645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90914" y="2096717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90A4AB3-F464-46A7-9D42-68A917138D8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665E620-AF2B-4B57-AC7F-BCF8E981D60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BEBD29E-D85B-4EFF-A241-ADA888453D0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CEB29B-967A-4AF3-B4A3-873FACBF8E2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3EB6C9C-5F0D-4E34-AC69-B1ED89092BA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0E72C6C-BBCE-43D9-A224-1C0077079C2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D5FD6B1-FAFA-424E-BA89-4E73F8B9B33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E7C91ED-5E69-4D4F-A523-F54A15CC0A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2D45AE-E606-4EF3-9A0C-02B41304A89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64EDCA-0B1E-42F8-B047-01D9CD6ADC3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124C2E0-4F38-4DEB-B7F3-AEABF4C7D0C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3FEF713-7CC6-4E7E-B9A5-45DDFE925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F9DA3C4-FCF5-43A1-B905-7109882D010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8AD16B8C-987D-4F90-9437-B4AC53E6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2135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기본 정보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350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7829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83960" y="3023835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ED09D4E-44C5-40D2-9983-FA15A22A37A5}"/>
              </a:ext>
            </a:extLst>
          </p:cNvPr>
          <p:cNvCxnSpPr/>
          <p:nvPr/>
        </p:nvCxnSpPr>
        <p:spPr>
          <a:xfrm>
            <a:off x="2664230" y="2932477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7C1798-A4B0-491B-A53A-62B1B7F0DE25}"/>
              </a:ext>
            </a:extLst>
          </p:cNvPr>
          <p:cNvSpPr/>
          <p:nvPr/>
        </p:nvSpPr>
        <p:spPr>
          <a:xfrm>
            <a:off x="2835572" y="2047408"/>
            <a:ext cx="6454764" cy="803063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95" name="표 23">
            <a:extLst>
              <a:ext uri="{FF2B5EF4-FFF2-40B4-BE49-F238E27FC236}">
                <a16:creationId xmlns:a16="http://schemas.microsoft.com/office/drawing/2014/main" id="{7416FC63-B593-4622-A74C-FCDC1C2A7C1A}"/>
              </a:ext>
            </a:extLst>
          </p:cNvPr>
          <p:cNvGraphicFramePr>
            <a:graphicFrameLocks noGrp="1"/>
          </p:cNvGraphicFramePr>
          <p:nvPr/>
        </p:nvGraphicFramePr>
        <p:xfrm>
          <a:off x="2851083" y="2063497"/>
          <a:ext cx="6445216" cy="7869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652">
                  <a:extLst>
                    <a:ext uri="{9D8B030D-6E8A-4147-A177-3AD203B41FA5}">
                      <a16:colId xmlns:a16="http://schemas.microsoft.com/office/drawing/2014/main" val="12931521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564154926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4239315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13824342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325575685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9295437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29593995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201305742"/>
                    </a:ext>
                  </a:extLst>
                </a:gridCol>
              </a:tblGrid>
              <a:tr h="393487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05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그룹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접속허가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729699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그룹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권한 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접속허가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73021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B4B48708-BC63-4365-8B98-ACD074AB51D5}"/>
              </a:ext>
            </a:extLst>
          </p:cNvPr>
          <p:cNvSpPr/>
          <p:nvPr/>
        </p:nvSpPr>
        <p:spPr>
          <a:xfrm>
            <a:off x="5292016" y="2555902"/>
            <a:ext cx="735922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F318E28-A029-4B1C-95F2-36290DE37B0A}"/>
              </a:ext>
            </a:extLst>
          </p:cNvPr>
          <p:cNvSpPr/>
          <p:nvPr/>
        </p:nvSpPr>
        <p:spPr>
          <a:xfrm>
            <a:off x="6971737" y="2542652"/>
            <a:ext cx="615915" cy="21084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IOTPLEX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6241610-3C75-497E-A58E-E303C1E9A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405" y="2609504"/>
            <a:ext cx="682661" cy="128421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AB38B-3479-462F-9DE4-90795B7DC243}"/>
              </a:ext>
            </a:extLst>
          </p:cNvPr>
          <p:cNvSpPr/>
          <p:nvPr/>
        </p:nvSpPr>
        <p:spPr>
          <a:xfrm>
            <a:off x="3741932" y="2552421"/>
            <a:ext cx="615915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iotxe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D95943-966F-4969-A62D-81009835AF1D}"/>
              </a:ext>
            </a:extLst>
          </p:cNvPr>
          <p:cNvSpPr/>
          <p:nvPr/>
        </p:nvSpPr>
        <p:spPr>
          <a:xfrm>
            <a:off x="8831580" y="2143087"/>
            <a:ext cx="37514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B1AAAFD-5274-4134-B565-047C1B7F20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60863FD-DDF2-4510-B77F-BC73F0A0CA3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333FDF3-7218-4578-8E59-1866BFF33C3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5764819-BF1E-4015-A257-326876E7859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1B700C-4B4E-4104-BF1C-9E8E17F124A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C994DC-593F-4993-BE12-6EACEE6A5B7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1FBFC1-1088-4588-AB1A-ED27422C84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79562D9-4A42-4E03-AF04-AAECA1D7435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9DBE1AD-EF7B-4042-80BD-59A4790A6F9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5333CD9-0822-41B1-BBFD-48BBB94705E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310A756-24AC-4974-ACFC-3867674E75E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CCD0AC5B-E9E3-4827-9C75-0143C818D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2BBE84E-ED2C-4ED5-9500-62DCD5992D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62BC7D06-AD6B-4835-ABF1-E50B8720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5321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444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53017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90914" y="2096717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0FD77-5284-48A5-A1C5-700E05E2D2FD}"/>
              </a:ext>
            </a:extLst>
          </p:cNvPr>
          <p:cNvSpPr/>
          <p:nvPr/>
        </p:nvSpPr>
        <p:spPr>
          <a:xfrm>
            <a:off x="2790914" y="2457267"/>
            <a:ext cx="6450189" cy="364396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EAA9F37-2716-4731-B3BA-F3D0D013F04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0B4E99B-973A-4F57-B72C-284FF49CBAD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3262ABD-354A-4634-BAAD-AB0CEF2BED9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0E1210C-9258-449D-A21C-3B1A1101E15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5CF9099-8D8F-4BC9-9C38-A563B3BE7A0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0E69868-F044-41B1-9D44-182A8B29743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F027513-ADEE-4DC3-967E-D52700E7370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E165766-B6CF-4958-984B-92D0C06F164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BF82B37-06C8-4A0E-9EBC-AD8243D4D00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77FC9FE-1314-4FF0-87BB-B3EB86E5B4E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8BAF7DC-479A-4679-8443-90A0A93107B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F2B63F9-7976-4649-B148-F8DFF982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604D3B-E10B-4F73-994A-D3889732E36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622A8986-945A-43BE-8892-EB135A14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4927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수정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기본 정보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3337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330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ED217C91-3014-4F0A-BC7E-57C8918A4CC7}"/>
              </a:ext>
            </a:extLst>
          </p:cNvPr>
          <p:cNvGraphicFramePr>
            <a:graphicFrameLocks noGrp="1"/>
          </p:cNvGraphicFramePr>
          <p:nvPr/>
        </p:nvGraphicFramePr>
        <p:xfrm>
          <a:off x="2851083" y="2063497"/>
          <a:ext cx="6445216" cy="7869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652">
                  <a:extLst>
                    <a:ext uri="{9D8B030D-6E8A-4147-A177-3AD203B41FA5}">
                      <a16:colId xmlns:a16="http://schemas.microsoft.com/office/drawing/2014/main" val="12931521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564154926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4239315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13824342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325575685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9295437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29593995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201305742"/>
                    </a:ext>
                  </a:extLst>
                </a:gridCol>
              </a:tblGrid>
              <a:tr h="393487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ko-KR" altLang="en-US" sz="70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05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그룹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접속허가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729699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그룹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권한 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접속허가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73021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31694FC-8A62-4C90-BC5F-E178F86FB90F}"/>
              </a:ext>
            </a:extLst>
          </p:cNvPr>
          <p:cNvSpPr/>
          <p:nvPr/>
        </p:nvSpPr>
        <p:spPr>
          <a:xfrm>
            <a:off x="5292016" y="2555902"/>
            <a:ext cx="735922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916610-D584-4C6E-BB1F-96B6DBBCEE44}"/>
              </a:ext>
            </a:extLst>
          </p:cNvPr>
          <p:cNvSpPr/>
          <p:nvPr/>
        </p:nvSpPr>
        <p:spPr>
          <a:xfrm>
            <a:off x="6971737" y="2542652"/>
            <a:ext cx="615915" cy="21084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IOTPLEX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AC46630E-E8C6-4763-89DC-014CCC294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405" y="2609504"/>
            <a:ext cx="682661" cy="12842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355CE0-E998-4652-9CB5-0E93733DC9A0}"/>
              </a:ext>
            </a:extLst>
          </p:cNvPr>
          <p:cNvSpPr/>
          <p:nvPr/>
        </p:nvSpPr>
        <p:spPr>
          <a:xfrm>
            <a:off x="8239338" y="1722639"/>
            <a:ext cx="101296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C43F1B-16BC-4460-BEC2-6476E071385E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E6F8FB-DE15-4AF3-AA02-B7CFE7A1F5E1}"/>
              </a:ext>
            </a:extLst>
          </p:cNvPr>
          <p:cNvSpPr/>
          <p:nvPr/>
        </p:nvSpPr>
        <p:spPr>
          <a:xfrm>
            <a:off x="3741932" y="2552421"/>
            <a:ext cx="615915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iotxe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544594-51FA-4058-A191-3210090836A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F8E493-3E93-4BB9-B10B-FE727503550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1EA5FC-8519-417A-A1E9-EC5965FD26E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874AA63-7CEC-498E-A817-50D1950F46B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E7B2F7-312E-4FF5-9174-312C07D4A52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83DC1F1-9E09-4A1C-94E4-69EBA88446A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1C4B6E0-C32D-4B77-9392-377329F7984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277F32D-919E-448F-925E-E8FE04ADEF2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D4D366-F80E-4C1D-B637-0C54A92089E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DACDD44-6A10-4DAC-B1F1-56817CE3FE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5DE74CC-9419-4AED-93F6-78D3F2C0817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F6C011C-CA42-4774-8449-B89ED90F1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A180629-F193-468C-BFBE-2E5B8FA8590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래픽 93" descr="사용자">
              <a:extLst>
                <a:ext uri="{FF2B5EF4-FFF2-40B4-BE49-F238E27FC236}">
                  <a16:creationId xmlns:a16="http://schemas.microsoft.com/office/drawing/2014/main" id="{BD5F2695-A2D4-47B7-82A0-E615FD8A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0152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프로그램 권한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대메뉴만 관리하는 </a:t>
            </a:r>
            <a:r>
              <a:rPr lang="en-US" altLang="ko-KR" sz="1200" b="1" dirty="0">
                <a:solidFill>
                  <a:srgbClr val="FF0000"/>
                </a:solidFill>
              </a:rPr>
              <a:t>CMS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소분류 □ 상태일때 화면에 메뉴 표시가 안되고 기능에 □ 상태일 경우 기능 수행 불가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대분류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중분류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소분류 ■ 상태일대 화면에 메뉴 표시가 되고 기능에 ■ 상태일 경우 기능 수행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한 화면에 표시하기 위해 폰트 및 크기사이즈가 작습니다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2060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F1B2-7274-4916-A290-44BF9458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65515"/>
              </p:ext>
            </p:extLst>
          </p:nvPr>
        </p:nvGraphicFramePr>
        <p:xfrm>
          <a:off x="2851082" y="2086884"/>
          <a:ext cx="6408331" cy="403825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09883">
                  <a:extLst>
                    <a:ext uri="{9D8B030D-6E8A-4147-A177-3AD203B41FA5}">
                      <a16:colId xmlns:a16="http://schemas.microsoft.com/office/drawing/2014/main" val="2241643560"/>
                    </a:ext>
                  </a:extLst>
                </a:gridCol>
                <a:gridCol w="809883">
                  <a:extLst>
                    <a:ext uri="{9D8B030D-6E8A-4147-A177-3AD203B41FA5}">
                      <a16:colId xmlns:a16="http://schemas.microsoft.com/office/drawing/2014/main" val="2015327283"/>
                    </a:ext>
                  </a:extLst>
                </a:gridCol>
                <a:gridCol w="816956">
                  <a:extLst>
                    <a:ext uri="{9D8B030D-6E8A-4147-A177-3AD203B41FA5}">
                      <a16:colId xmlns:a16="http://schemas.microsoft.com/office/drawing/2014/main" val="73678021"/>
                    </a:ext>
                  </a:extLst>
                </a:gridCol>
                <a:gridCol w="816956">
                  <a:extLst>
                    <a:ext uri="{9D8B030D-6E8A-4147-A177-3AD203B41FA5}">
                      <a16:colId xmlns:a16="http://schemas.microsoft.com/office/drawing/2014/main" val="2166322636"/>
                    </a:ext>
                  </a:extLst>
                </a:gridCol>
                <a:gridCol w="760371">
                  <a:extLst>
                    <a:ext uri="{9D8B030D-6E8A-4147-A177-3AD203B41FA5}">
                      <a16:colId xmlns:a16="http://schemas.microsoft.com/office/drawing/2014/main" val="2648432699"/>
                    </a:ext>
                  </a:extLst>
                </a:gridCol>
                <a:gridCol w="760371">
                  <a:extLst>
                    <a:ext uri="{9D8B030D-6E8A-4147-A177-3AD203B41FA5}">
                      <a16:colId xmlns:a16="http://schemas.microsoft.com/office/drawing/2014/main" val="3864635529"/>
                    </a:ext>
                  </a:extLst>
                </a:gridCol>
                <a:gridCol w="1633911">
                  <a:extLst>
                    <a:ext uri="{9D8B030D-6E8A-4147-A177-3AD203B41FA5}">
                      <a16:colId xmlns:a16="http://schemas.microsoft.com/office/drawing/2014/main" val="239421554"/>
                    </a:ext>
                  </a:extLst>
                </a:gridCol>
              </a:tblGrid>
              <a:tr h="109542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권한</a:t>
                      </a: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918294021"/>
                  </a:ext>
                </a:extLst>
              </a:tr>
              <a:tr h="10954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대분류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소분류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90137566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전체목록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67677602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일별목록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56013614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멀티관제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974904868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운행상세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15923591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차량일지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50860361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출차일지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2443044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안전운행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09672731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대시보드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 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97933938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조직관리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지점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82556641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조직관리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대리점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02495932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조직관리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1613739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단말관리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제어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endParaRPr lang="en-US" altLang="ko-KR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수정 □ 지점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대리점 수정</a:t>
                      </a: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60637513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단말관리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운행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3575050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공지사항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314776308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 </a:t>
                      </a:r>
                      <a:r>
                        <a:rPr lang="ko-KR" altLang="en-US" sz="700" u="none" strike="noStrike" dirty="0">
                          <a:effectLst/>
                        </a:rPr>
                        <a:t>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55005323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</a:t>
                      </a:r>
                      <a:r>
                        <a:rPr lang="ko-KR" altLang="en-US" sz="700" u="none" strike="noStrike" dirty="0">
                          <a:effectLst/>
                        </a:rPr>
                        <a:t>전송내용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248309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Sms</a:t>
                      </a:r>
                      <a:r>
                        <a:rPr lang="ko-KR" altLang="en-US" sz="700" u="none" strike="noStrike" dirty="0">
                          <a:effectLst/>
                        </a:rPr>
                        <a:t>전송내용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304199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지역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06419269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멀티스크린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926385700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개인설정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수정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22952645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로그인 화면설정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26831761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조직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 엑셀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256761105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73391602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부서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 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205544281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 엑셀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제어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br>
                        <a:rPr lang="en-US" altLang="ko-KR" sz="700" u="none" strike="noStrike" dirty="0">
                          <a:effectLst/>
                        </a:rPr>
                      </a:br>
                      <a:r>
                        <a:rPr lang="ko-KR" altLang="en-US" sz="700" u="none" strike="noStrike" dirty="0">
                          <a:effectLst/>
                        </a:rPr>
                        <a:t>□ 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76138681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품목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3663679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권한관리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 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1208847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일지확인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898979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공지사항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7527753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고객불만 관리</a:t>
                      </a: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48990869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 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로그인 화면설정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96584838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아이콘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다른계정</a:t>
                      </a:r>
                      <a:r>
                        <a:rPr lang="ko-KR" altLang="en-US" sz="700" u="none" strike="noStrike" dirty="0">
                          <a:effectLst/>
                        </a:rPr>
                        <a:t> 정보확인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713070218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980F7664-E699-4D89-B43C-079865F42484}"/>
              </a:ext>
            </a:extLst>
          </p:cNvPr>
          <p:cNvSpPr/>
          <p:nvPr/>
        </p:nvSpPr>
        <p:spPr>
          <a:xfrm>
            <a:off x="8239338" y="1722639"/>
            <a:ext cx="101296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80B56E-E7E8-441E-B56C-9980C82E7EE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7B87E1B-5027-4630-8858-3E5CE8FC965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4EF5BF5-119A-4D2F-AEA8-FFC264428F2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8A320D5-7BF2-4632-BCDA-B60FF9AD8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F77EE0B-4FD9-438F-B994-436105300F7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96CDC3-941B-4DC6-87F7-C22F86334F9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DDDEFB-E459-40A7-BABD-A9DCAB89792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717EF5C-E213-4955-B4FB-52280523636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B73B14-26D4-46CF-8E4F-576D65AA4D1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384013-0329-4D18-BAB0-4D3D143E82E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E83EE08-5C34-4CD1-9399-8ABE31159A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2D1F829-B2F0-44A1-A75E-B86160E4FED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E778E4-377D-465E-921A-17256991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85985B-FA89-4900-A3DF-E05C5ED7D9E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래픽 93" descr="사용자">
              <a:extLst>
                <a:ext uri="{FF2B5EF4-FFF2-40B4-BE49-F238E27FC236}">
                  <a16:creationId xmlns:a16="http://schemas.microsoft.com/office/drawing/2014/main" id="{FA274E24-B243-4EFB-AE56-6C0054837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23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2E6E55AF-1F05-4D12-BFEF-B3ED282F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전체 화면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좌측메뉴 모든 메뉴의 크기는 같음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023B70F-E189-46E1-A11F-118B79E667EA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187" name="순서도: 병합 186">
              <a:extLst>
                <a:ext uri="{FF2B5EF4-FFF2-40B4-BE49-F238E27FC236}">
                  <a16:creationId xmlns:a16="http://schemas.microsoft.com/office/drawing/2014/main" id="{68FAC375-D80D-4F48-8C27-B64C763534D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8" name="순서도: 연결자 187">
              <a:extLst>
                <a:ext uri="{FF2B5EF4-FFF2-40B4-BE49-F238E27FC236}">
                  <a16:creationId xmlns:a16="http://schemas.microsoft.com/office/drawing/2014/main" id="{E2D62266-378B-47A5-BDDD-EDC3044A577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B8FB561B-30E4-4EE0-B659-440783AEC4AE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190" name="순서도: 병합 189">
              <a:extLst>
                <a:ext uri="{FF2B5EF4-FFF2-40B4-BE49-F238E27FC236}">
                  <a16:creationId xmlns:a16="http://schemas.microsoft.com/office/drawing/2014/main" id="{6AB037DC-89EB-4847-9D9C-9DE2D32C8B5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1" name="순서도: 연결자 190">
              <a:extLst>
                <a:ext uri="{FF2B5EF4-FFF2-40B4-BE49-F238E27FC236}">
                  <a16:creationId xmlns:a16="http://schemas.microsoft.com/office/drawing/2014/main" id="{682962CC-99A9-4A9D-BD3D-A8D665D653D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4EE502A-5944-4336-A73B-FC7AE24341EA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F5B1AFE-DB82-4E94-967A-583C7394FC3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9" name="순서도: 연결자 218">
              <a:extLst>
                <a:ext uri="{FF2B5EF4-FFF2-40B4-BE49-F238E27FC236}">
                  <a16:creationId xmlns:a16="http://schemas.microsoft.com/office/drawing/2014/main" id="{929AE4FC-5AC0-42BF-8625-C679A7AD398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227" name="그림 226">
            <a:extLst>
              <a:ext uri="{FF2B5EF4-FFF2-40B4-BE49-F238E27FC236}">
                <a16:creationId xmlns:a16="http://schemas.microsoft.com/office/drawing/2014/main" id="{73CAD685-E891-49DB-9197-FC9A035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B6F5BDA-62A7-4D6B-9A77-CD73F31D534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751664C-B0DC-4267-896E-366AEEBBAD41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4F40AF8-5F0F-454D-9AFB-560666B7073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AB79EA-FC13-4974-9DAE-D1F26BB0C164}"/>
              </a:ext>
            </a:extLst>
          </p:cNvPr>
          <p:cNvSpPr/>
          <p:nvPr/>
        </p:nvSpPr>
        <p:spPr>
          <a:xfrm>
            <a:off x="875877" y="2378847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이름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77ED6CA-E60C-4666-B7B2-157D50D16F38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537FC5A-CD0C-4649-BB6E-1ADA61F992DD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5CBD9D70-410C-46BF-8BFD-F96816F8B127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화살표: 아래쪽 184">
              <a:extLst>
                <a:ext uri="{FF2B5EF4-FFF2-40B4-BE49-F238E27FC236}">
                  <a16:creationId xmlns:a16="http://schemas.microsoft.com/office/drawing/2014/main" id="{357A95E2-24DD-4CA5-BC25-89FE2BC1B306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6060DE46-C166-433D-BC08-F9CC7D49887E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7CA5E2F-451C-40DE-94FC-B0E7DF127D91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AED9617F-9864-4A68-AE74-F14C1EB822CF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EF66CCD8-0F99-4179-B5A3-3786A19D1D8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73CA20B-FC32-4B33-8B52-2320B03686FA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B961658C-63BF-419D-98C7-66F9A999B727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7ABB0CC-E667-4A2E-90F2-7E01A7D32755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CD0F5DED-5A3D-4D64-8137-9602DE43D21E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B8D0989-094D-4AE4-84D9-BA69F74265B1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90338A3C-733F-45E0-BE25-2910138E7577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41E6A98D-BBA5-432F-937F-33128701637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65130780-62EC-490B-88F8-C336FD25C60B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E495665C-3167-4D4F-8C9C-A5815895F150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C6C0D808-8910-47DC-BAB4-40B6E1360B51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95F9FB37-1CBF-4ABB-AE7E-30BFFDBE8DF0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49F39BB4-955C-4353-965D-6487A64BF7C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96BD1503-EBBC-41BA-9E35-55C231D30BD2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88" name="그룹 287">
                <a:extLst>
                  <a:ext uri="{FF2B5EF4-FFF2-40B4-BE49-F238E27FC236}">
                    <a16:creationId xmlns:a16="http://schemas.microsoft.com/office/drawing/2014/main" id="{E287DE8E-BC90-402A-82FA-50EDAE1C6DF9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DA5DC5F-FA56-404A-982C-518AD286EA71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09F3028A-1489-40E5-942C-128B693034F7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97359E4D-F2F9-4047-93AD-F2FC85077ADB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2E48303B-B8B0-4DAA-B8B5-84A279526F6A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AC5D355F-18D1-4482-AF03-F68F1884332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D2C51BC9-E6B7-471D-8721-0F59A5DE801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0087C30A-2A97-4A7F-A124-76B8C2F7E7C0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86" name="순서도: 병합 285">
                <a:extLst>
                  <a:ext uri="{FF2B5EF4-FFF2-40B4-BE49-F238E27FC236}">
                    <a16:creationId xmlns:a16="http://schemas.microsoft.com/office/drawing/2014/main" id="{4D233993-B32A-43F1-93B4-3B09EC1EC99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7" name="순서도: 연결자 286">
                <a:extLst>
                  <a:ext uri="{FF2B5EF4-FFF2-40B4-BE49-F238E27FC236}">
                    <a16:creationId xmlns:a16="http://schemas.microsoft.com/office/drawing/2014/main" id="{179F51DA-F1EB-4D57-8381-41B34D91D4F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71822D4-DF2E-43D3-891D-DC76A13E5978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84" name="순서도: 병합 283">
                <a:extLst>
                  <a:ext uri="{FF2B5EF4-FFF2-40B4-BE49-F238E27FC236}">
                    <a16:creationId xmlns:a16="http://schemas.microsoft.com/office/drawing/2014/main" id="{B39731FB-6A0B-4B7C-AA48-C61EF09419C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5" name="순서도: 연결자 284">
                <a:extLst>
                  <a:ext uri="{FF2B5EF4-FFF2-40B4-BE49-F238E27FC236}">
                    <a16:creationId xmlns:a16="http://schemas.microsoft.com/office/drawing/2014/main" id="{90FAEF83-D249-474E-9F51-1EDB668F70AE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C9B33C0A-29F7-4880-B0D9-51F19CB493C5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26" name="순서도: 병합 225">
                <a:extLst>
                  <a:ext uri="{FF2B5EF4-FFF2-40B4-BE49-F238E27FC236}">
                    <a16:creationId xmlns:a16="http://schemas.microsoft.com/office/drawing/2014/main" id="{85C09309-C8D2-4E7A-8968-346FE943687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3" name="순서도: 연결자 282">
                <a:extLst>
                  <a:ext uri="{FF2B5EF4-FFF2-40B4-BE49-F238E27FC236}">
                    <a16:creationId xmlns:a16="http://schemas.microsoft.com/office/drawing/2014/main" id="{50323E41-E784-4E3E-A12A-AFA6325857A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16668BA-64B0-4DEA-9D37-60FA2C7EA873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2FFA801-5DD2-44F7-8ABF-B39010607A94}"/>
              </a:ext>
            </a:extLst>
          </p:cNvPr>
          <p:cNvSpPr/>
          <p:nvPr/>
        </p:nvSpPr>
        <p:spPr>
          <a:xfrm rot="10800000">
            <a:off x="9755375" y="5013649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EF9C502-3BE5-469E-A2AF-CE9203C3B0C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1B32993-C35E-4A3D-BB99-2D5A1917083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07B5134-01EB-4F1A-9647-5303D9E7E72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6AF2CF-6884-4309-8F06-70607AC4AC6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67E70FA-796A-4DE6-9E83-F4C94C4C6B83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A97CA6C-0653-48A3-BB2F-117D7BF2FBAC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EFE4ECB-1A5E-4444-9414-D758EA5C2C8D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C18539C-B054-4BD1-B616-181D1CE45061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6B604D1-70D6-4172-AEE8-9C77D2362159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A2D959D-3C4B-45D1-97F5-3DBBCE669697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881FE08-365B-4F34-A5EF-8365CCBD3B8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195499F-2090-4A3F-BD03-4FC7BE5B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F7E3075-59DB-4344-9B70-F771D7CCF93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72A1BF44-7E81-4009-971D-CD2E84B4D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C341F63-6CB9-40AA-8157-BB6C599945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4A123E2-142E-4604-845A-63BA3955C6C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29ADB7-44C1-4CD6-A4F5-FCC428F84B0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3989718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사용자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1.Admin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2.Company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3.Branch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4.Agency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5.Driver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6.BtCuser</a:t>
            </a:r>
          </a:p>
          <a:p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     -&gt; </a:t>
            </a:r>
            <a:r>
              <a:rPr lang="ko-KR" altLang="en-US" sz="900">
                <a:solidFill>
                  <a:schemeClr val="tx1"/>
                </a:solidFill>
              </a:rPr>
              <a:t>등급에 맞춘 디폴트 값은 변경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삭제버튼 클릭 시 디폴트 값은 삭제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 추가될 사용자 추가선택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746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F445E5C-7785-424F-83A1-3139A4653D73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2086427"/>
          <a:ext cx="6432858" cy="880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845503257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926593139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담당자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24831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DD50D1-3988-4756-A70B-2C2358791C4B}"/>
              </a:ext>
            </a:extLst>
          </p:cNvPr>
          <p:cNvSpPr/>
          <p:nvPr/>
        </p:nvSpPr>
        <p:spPr>
          <a:xfrm>
            <a:off x="8261870" y="2729539"/>
            <a:ext cx="926340" cy="1784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F58347-B2ED-45F6-B393-3E9A3A0A147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7ABAEC-1F04-46FD-8FCF-DFC47562E9D3}"/>
              </a:ext>
            </a:extLst>
          </p:cNvPr>
          <p:cNvCxnSpPr/>
          <p:nvPr/>
        </p:nvCxnSpPr>
        <p:spPr>
          <a:xfrm>
            <a:off x="2655352" y="3038405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C5EC88-D665-43E4-926D-12C53D6245F0}"/>
              </a:ext>
            </a:extLst>
          </p:cNvPr>
          <p:cNvSpPr/>
          <p:nvPr/>
        </p:nvSpPr>
        <p:spPr>
          <a:xfrm>
            <a:off x="8271003" y="1722248"/>
            <a:ext cx="917207" cy="2030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18E372E-9D16-4775-A59E-DC1FFE51AD3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508AD8B-5736-46FF-9146-8E5BA8080B4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930B6B-5A1E-4C94-ABDF-957095951B3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74D4BA9-B149-4AE6-960D-78094760220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445C05A-EA40-4A8F-96DE-EE7736EBC93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747923C-3012-4871-8748-2494A95DBD8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5222709-9227-402F-A35E-EF295C54BC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DD896F-C4B4-448E-8A46-414E39952C4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9685265-FC98-4D71-B249-B9BD3D67BA6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18F3EF-D9A5-4A9E-948E-716967043BB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A2BA4DC-DF92-4AE2-9613-7AB3554F1B2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14991FED-81B0-4E36-8ADA-C8F377A9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684FE1-9428-488B-AAAE-F60C4650540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81620988-8A53-42FA-A458-4E850FBE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67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사용자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1.Admin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2.Company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3.Branch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4.Agency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5.Driver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6.BtCuser</a:t>
            </a:r>
          </a:p>
          <a:p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     -&gt; </a:t>
            </a:r>
            <a:r>
              <a:rPr lang="ko-KR" altLang="en-US" sz="900">
                <a:solidFill>
                  <a:schemeClr val="tx1"/>
                </a:solidFill>
              </a:rPr>
              <a:t>등급에 맞춘 디폴트 값은 변경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삭제버튼 클릭 시 디폴트 값은 삭제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 추가될 사용자 추가선택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9661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5FD0F22-F33F-4B27-AF90-39C7AD5909C6}"/>
              </a:ext>
            </a:extLst>
          </p:cNvPr>
          <p:cNvSpPr/>
          <p:nvPr/>
        </p:nvSpPr>
        <p:spPr>
          <a:xfrm>
            <a:off x="8271003" y="1722248"/>
            <a:ext cx="917207" cy="20307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추가</a:t>
            </a:r>
          </a:p>
        </p:txBody>
      </p:sp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3705BF4D-ACE3-4971-AC27-B52224DD2483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2127406"/>
          <a:ext cx="6432858" cy="587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3216429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추가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7C4D49-5739-47F9-BFEE-253013B3834C}"/>
              </a:ext>
            </a:extLst>
          </p:cNvPr>
          <p:cNvSpPr/>
          <p:nvPr/>
        </p:nvSpPr>
        <p:spPr>
          <a:xfrm>
            <a:off x="7127515" y="2460742"/>
            <a:ext cx="9915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FBAC63-8C13-4BA6-9240-81E9B763CF5C}"/>
              </a:ext>
            </a:extLst>
          </p:cNvPr>
          <p:cNvSpPr/>
          <p:nvPr/>
        </p:nvSpPr>
        <p:spPr>
          <a:xfrm>
            <a:off x="3938735" y="2460742"/>
            <a:ext cx="306852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F66FB1-6F4F-4369-8304-AA0441814EE7}"/>
              </a:ext>
            </a:extLst>
          </p:cNvPr>
          <p:cNvSpPr/>
          <p:nvPr/>
        </p:nvSpPr>
        <p:spPr>
          <a:xfrm>
            <a:off x="8239337" y="2460742"/>
            <a:ext cx="94887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7CEDCF-D2FE-484A-823D-F782DBC54232}"/>
              </a:ext>
            </a:extLst>
          </p:cNvPr>
          <p:cNvSpPr/>
          <p:nvPr/>
        </p:nvSpPr>
        <p:spPr>
          <a:xfrm>
            <a:off x="2819443" y="2102901"/>
            <a:ext cx="6432856" cy="58516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6E03CB-847D-4031-B4DF-6180C92C1D4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2B4928B6-DDFA-41CC-A45A-DD4C1250AEF1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3009707"/>
          <a:ext cx="6432858" cy="880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845503257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926593139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담당자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248314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A60FEC5E-916C-4045-9A4D-479349BC1AD9}"/>
              </a:ext>
            </a:extLst>
          </p:cNvPr>
          <p:cNvSpPr/>
          <p:nvPr/>
        </p:nvSpPr>
        <p:spPr>
          <a:xfrm>
            <a:off x="8261870" y="3652819"/>
            <a:ext cx="926340" cy="1784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3E478E4-D983-4FBA-B35E-762803C494CB}"/>
              </a:ext>
            </a:extLst>
          </p:cNvPr>
          <p:cNvCxnSpPr/>
          <p:nvPr/>
        </p:nvCxnSpPr>
        <p:spPr>
          <a:xfrm>
            <a:off x="2691711" y="286387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D338933-A8D5-4BCA-8357-68D702F8EF95}"/>
              </a:ext>
            </a:extLst>
          </p:cNvPr>
          <p:cNvSpPr/>
          <p:nvPr/>
        </p:nvSpPr>
        <p:spPr>
          <a:xfrm>
            <a:off x="2891248" y="2460742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회사명</a:t>
            </a:r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F195A2A9-F766-4B60-95DD-043C0717478C}"/>
              </a:ext>
            </a:extLst>
          </p:cNvPr>
          <p:cNvSpPr/>
          <p:nvPr/>
        </p:nvSpPr>
        <p:spPr>
          <a:xfrm flipH="1">
            <a:off x="3603010" y="254501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4D8B076-394D-439E-B298-80DD201337CB}"/>
              </a:ext>
            </a:extLst>
          </p:cNvPr>
          <p:cNvSpPr/>
          <p:nvPr/>
        </p:nvSpPr>
        <p:spPr>
          <a:xfrm>
            <a:off x="2891247" y="2674997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명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F5F7BF-6A24-4D94-AD49-82CAEA77F6D1}"/>
              </a:ext>
            </a:extLst>
          </p:cNvPr>
          <p:cNvSpPr/>
          <p:nvPr/>
        </p:nvSpPr>
        <p:spPr>
          <a:xfrm>
            <a:off x="2891247" y="2863878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220A1BA-350E-42B6-BC34-68B7CC6BEA52}"/>
              </a:ext>
            </a:extLst>
          </p:cNvPr>
          <p:cNvSpPr/>
          <p:nvPr/>
        </p:nvSpPr>
        <p:spPr>
          <a:xfrm>
            <a:off x="2891247" y="3078134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명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097A3CE-F5FF-43B0-B339-839F417AAD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F00D78-206E-431F-B1A5-C16F7BA5A31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BF892A6-9FEE-4DB3-8299-1B9DAF6FB2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54776AF-8ED4-4D72-9973-5DBF2A6C90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ED12B5F-722E-4149-9704-40E0B586DC7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8AC4C7A-D2D4-442A-8CF7-2D0A1E7492B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BD91FC9-2F47-4059-9B3B-3045CA8B7CF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8474546-1B70-4347-A39E-24786594F66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7B4F252-B2C0-4967-98A8-5D0391D6752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6A7069C-A396-4CEC-BB64-5C625282CFD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8097D53-3991-4C72-A75C-7DD8501BDC2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44C320DF-33A3-49DD-955E-481976689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D65059D-E941-41A8-A8E1-65FD77DFDC2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래픽 127" descr="사용자">
              <a:extLst>
                <a:ext uri="{FF2B5EF4-FFF2-40B4-BE49-F238E27FC236}">
                  <a16:creationId xmlns:a16="http://schemas.microsoft.com/office/drawing/2014/main" id="{5EB89ED0-A019-40F4-A3DE-573530418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7437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일지확인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월별 운행 일수 확인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기간 검색 가능</a:t>
            </a:r>
            <a:r>
              <a:rPr lang="en-US" altLang="ko-KR" sz="1200" dirty="0">
                <a:solidFill>
                  <a:srgbClr val="FF0000"/>
                </a:solidFill>
              </a:rPr>
              <a:t>:</a:t>
            </a:r>
            <a:r>
              <a:rPr lang="ko-KR" altLang="en-US" sz="1200" dirty="0">
                <a:solidFill>
                  <a:srgbClr val="FF0000"/>
                </a:solidFill>
              </a:rPr>
              <a:t> 월 기준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운행일수로 </a:t>
            </a:r>
            <a:r>
              <a:rPr lang="en-US" altLang="ko-KR" sz="1200" dirty="0">
                <a:solidFill>
                  <a:schemeClr val="tx1"/>
                </a:solidFill>
              </a:rPr>
              <a:t>order by </a:t>
            </a:r>
            <a:r>
              <a:rPr lang="ko-KR" altLang="en-US" sz="1200" dirty="0">
                <a:solidFill>
                  <a:schemeClr val="tx1"/>
                </a:solidFill>
              </a:rPr>
              <a:t>가능해야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제품별로 각 월의 운행일수 파악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사용자명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제품명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디바이스번호 달 로 검색가능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일지확인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5B106C-D518-433F-AC41-0F584BDF5E83}"/>
              </a:ext>
            </a:extLst>
          </p:cNvPr>
          <p:cNvSpPr/>
          <p:nvPr/>
        </p:nvSpPr>
        <p:spPr>
          <a:xfrm>
            <a:off x="6590946" y="1710751"/>
            <a:ext cx="119709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22" name="화살표: 아래쪽 121">
            <a:extLst>
              <a:ext uri="{FF2B5EF4-FFF2-40B4-BE49-F238E27FC236}">
                <a16:creationId xmlns:a16="http://schemas.microsoft.com/office/drawing/2014/main" id="{2800865E-F1EC-4D8D-A2AD-207B59DAEDC4}"/>
              </a:ext>
            </a:extLst>
          </p:cNvPr>
          <p:cNvSpPr/>
          <p:nvPr/>
        </p:nvSpPr>
        <p:spPr>
          <a:xfrm>
            <a:off x="4408492" y="1803211"/>
            <a:ext cx="35525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8385334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18ADBBB5-023C-40F4-BFC5-334DD189A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91296"/>
              </p:ext>
            </p:extLst>
          </p:nvPr>
        </p:nvGraphicFramePr>
        <p:xfrm>
          <a:off x="2901664" y="2055260"/>
          <a:ext cx="640346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496">
                  <a:extLst>
                    <a:ext uri="{9D8B030D-6E8A-4147-A177-3AD203B41FA5}">
                      <a16:colId xmlns:a16="http://schemas.microsoft.com/office/drawing/2014/main" val="3853486080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629273737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945487884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10286341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59415494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209173462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532602275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093750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784559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운행일수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4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r>
                        <a:rPr lang="ko-KR" altLang="en-US" sz="70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725718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7621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62946" y="274890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3397ED-389E-4C43-9219-ED3C9614E582}"/>
              </a:ext>
            </a:extLst>
          </p:cNvPr>
          <p:cNvGrpSpPr/>
          <p:nvPr/>
        </p:nvGrpSpPr>
        <p:grpSpPr>
          <a:xfrm>
            <a:off x="2905073" y="1701384"/>
            <a:ext cx="4054360" cy="221512"/>
            <a:chOff x="2905073" y="1701384"/>
            <a:chExt cx="4054360" cy="22151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525061" y="1701384"/>
              <a:ext cx="434372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3863633" y="1708640"/>
              <a:ext cx="64947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581175" y="1704402"/>
              <a:ext cx="1892554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065F402-07E3-4297-9A45-8408193281C9}"/>
                </a:ext>
              </a:extLst>
            </p:cNvPr>
            <p:cNvGrpSpPr/>
            <p:nvPr/>
          </p:nvGrpSpPr>
          <p:grpSpPr>
            <a:xfrm>
              <a:off x="2905073" y="1704586"/>
              <a:ext cx="836047" cy="215186"/>
              <a:chOff x="2905073" y="1722342"/>
              <a:chExt cx="836047" cy="21518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18F950-797C-4684-B332-964594C136D2}"/>
                  </a:ext>
                </a:extLst>
              </p:cNvPr>
              <p:cNvSpPr/>
              <p:nvPr/>
            </p:nvSpPr>
            <p:spPr>
              <a:xfrm>
                <a:off x="2905073" y="1722342"/>
                <a:ext cx="836047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2020-02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 dirty="0"/>
              </a:p>
            </p:txBody>
          </p:sp>
          <p:pic>
            <p:nvPicPr>
              <p:cNvPr id="116" name="그래픽 115" descr="일일 일정표 ">
                <a:extLst>
                  <a:ext uri="{FF2B5EF4-FFF2-40B4-BE49-F238E27FC236}">
                    <a16:creationId xmlns:a16="http://schemas.microsoft.com/office/drawing/2014/main" id="{2DE85B83-4225-42B3-8B82-4DE42FAEE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6584" y="1785033"/>
                <a:ext cx="96057" cy="76007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C1E6AF-A569-421E-BE69-65B60AA4768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131EB96-204D-4C00-8E92-104792819E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A4B4627-4673-47EF-AB65-3E946004E4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E5D7BB1-2C6D-4A7C-BB88-CE8893B4321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AB96914-229A-461F-95DA-64AED0F556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A4DAFDE-1D21-4A55-903B-947AD5201FF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2D6CFE-74F4-48B2-86DE-B1C1803CD4C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B6EE80F-EA39-449B-99AE-FD642A0B8BF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EB959F1-4DE6-42F9-B3BB-6F0B3BCB14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092C5C0-D58C-4548-802D-F5869A1384C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219128-6C31-46CE-9C4A-987EADF8F81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50C1AE7F-C162-4A18-A795-7E7B0B76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E833054-DF41-451E-B0A2-B19FFFB861E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래픽 112" descr="사용자">
              <a:extLst>
                <a:ext uri="{FF2B5EF4-FFF2-40B4-BE49-F238E27FC236}">
                  <a16:creationId xmlns:a16="http://schemas.microsoft.com/office/drawing/2014/main" id="{02D2D973-ED5D-4D17-915B-4328ABAE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71306CDE-A914-469B-84AF-14ADF86BFE1C}"/>
              </a:ext>
            </a:extLst>
          </p:cNvPr>
          <p:cNvSpPr/>
          <p:nvPr/>
        </p:nvSpPr>
        <p:spPr>
          <a:xfrm>
            <a:off x="4401688" y="1794333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06D6FA8-F402-4D6A-8463-6000D36BDE79}"/>
              </a:ext>
            </a:extLst>
          </p:cNvPr>
          <p:cNvSpPr/>
          <p:nvPr/>
        </p:nvSpPr>
        <p:spPr>
          <a:xfrm>
            <a:off x="8034139" y="3428688"/>
            <a:ext cx="1111476" cy="414771"/>
          </a:xfrm>
          <a:prstGeom prst="wedgeRoundRectCallout">
            <a:avLst>
              <a:gd name="adj1" fmla="val 32903"/>
              <a:gd name="adj2" fmla="val -186008"/>
              <a:gd name="adj3" fmla="val 16667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운행일수 별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정렬기능 필요</a:t>
            </a:r>
            <a:r>
              <a:rPr lang="en-US" altLang="ko-KR" sz="1000" dirty="0">
                <a:solidFill>
                  <a:srgbClr val="FF0000"/>
                </a:solidFill>
              </a:rPr>
              <a:t>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81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 to B </a:t>
            </a:r>
            <a:r>
              <a:rPr lang="ko-KR" altLang="en-US" sz="1200" dirty="0">
                <a:solidFill>
                  <a:schemeClr val="tx1"/>
                </a:solidFill>
              </a:rPr>
              <a:t>고객을 위한 등급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제품별로 각 월의 운행일수 파악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사용자명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제품명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디바이스번호 달 로 검색가능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일지확인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43DA5D1-CF3D-41FF-A971-DFC83DFC8569}"/>
              </a:ext>
            </a:extLst>
          </p:cNvPr>
          <p:cNvGraphicFramePr>
            <a:graphicFrameLocks noGrp="1"/>
          </p:cNvGraphicFramePr>
          <p:nvPr/>
        </p:nvGraphicFramePr>
        <p:xfrm>
          <a:off x="2901664" y="2055260"/>
          <a:ext cx="640346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496">
                  <a:extLst>
                    <a:ext uri="{9D8B030D-6E8A-4147-A177-3AD203B41FA5}">
                      <a16:colId xmlns:a16="http://schemas.microsoft.com/office/drawing/2014/main" val="3853486080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629273737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945487884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10286341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59415494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209173462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532602275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093750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784559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4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r>
                        <a:rPr lang="ko-KR" altLang="en-US" sz="70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72571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E3DE8F-F87A-4965-B9D7-B64AD0B63F9D}"/>
              </a:ext>
            </a:extLst>
          </p:cNvPr>
          <p:cNvSpPr/>
          <p:nvPr/>
        </p:nvSpPr>
        <p:spPr>
          <a:xfrm>
            <a:off x="2913916" y="192359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지점명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5DB9E01-ED05-4CCA-B11C-1B4E738E202D}"/>
              </a:ext>
            </a:extLst>
          </p:cNvPr>
          <p:cNvSpPr/>
          <p:nvPr/>
        </p:nvSpPr>
        <p:spPr>
          <a:xfrm>
            <a:off x="2913915" y="21401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명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A863C29-E814-4D5A-AE67-AB9E23CDE9E3}"/>
              </a:ext>
            </a:extLst>
          </p:cNvPr>
          <p:cNvSpPr/>
          <p:nvPr/>
        </p:nvSpPr>
        <p:spPr>
          <a:xfrm>
            <a:off x="2907442" y="235435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제품명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AADB67-1621-4CBB-A24E-F9D565A747DA}"/>
              </a:ext>
            </a:extLst>
          </p:cNvPr>
          <p:cNvSpPr/>
          <p:nvPr/>
        </p:nvSpPr>
        <p:spPr>
          <a:xfrm>
            <a:off x="2910532" y="2546813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디바이스 번호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A9C7A4-38F7-46B3-8631-396FC3CA34C6}"/>
              </a:ext>
            </a:extLst>
          </p:cNvPr>
          <p:cNvSpPr/>
          <p:nvPr/>
        </p:nvSpPr>
        <p:spPr>
          <a:xfrm>
            <a:off x="2911644" y="275016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달</a:t>
            </a:r>
          </a:p>
        </p:txBody>
      </p: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0F14C3ED-5917-4ABC-8DCB-8561BC6A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5697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8688885-D3AB-4C43-B363-37518D5CC6E4}"/>
              </a:ext>
            </a:extLst>
          </p:cNvPr>
          <p:cNvSpPr/>
          <p:nvPr/>
        </p:nvSpPr>
        <p:spPr>
          <a:xfrm>
            <a:off x="762946" y="274890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89AEADC-1397-40A1-A579-9EAFB88DD55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FC5E3DF-E1D2-4BBB-A255-4437F3196DD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AD5B909-CDE3-4441-95F3-F816F14C11E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42BF820-A337-4362-9003-06B817395EC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4FD630E-526C-4D1B-9345-99897A55C5B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20FB22F-C02E-414E-A768-1F245EA5368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E9B7ED-D75C-4DA6-8391-55895B02FC5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A46819A-A874-4720-A612-7DFF29AEDEB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EE58EC-E1C6-4584-A147-B56F96CA24B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712E4C0-A6EE-440E-8868-875376F744A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EE04D24-7AA8-4275-8634-D63F67B4D9D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4A0455D-8A38-4AC8-AD18-111FDB38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666B214-5EA8-493C-9133-CBC1A5883DD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4A64D97F-903C-433A-810F-A3B5C59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4716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공시 사항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공지사항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추석연휴 고객센터 휴무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관제현황 지도 서버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19887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13178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19A669A-BDDC-4B8A-9695-262301820FF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관리자전용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ADMIN-&gt;</a:t>
            </a:r>
            <a:r>
              <a:rPr lang="ko-KR" altLang="en-US" sz="1000" dirty="0">
                <a:solidFill>
                  <a:schemeClr val="tx1"/>
                </a:solidFill>
              </a:rPr>
              <a:t>회사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개인 </a:t>
            </a:r>
            <a:r>
              <a:rPr lang="en-US" altLang="ko-KR" sz="1000" dirty="0">
                <a:solidFill>
                  <a:schemeClr val="tx1"/>
                </a:solidFill>
              </a:rPr>
              <a:t>=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B to B </a:t>
            </a:r>
            <a:r>
              <a:rPr lang="ko-KR" altLang="en-US" sz="1000" dirty="0">
                <a:solidFill>
                  <a:schemeClr val="tx1"/>
                </a:solidFill>
              </a:rPr>
              <a:t>고객을 위한 등급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 </a:t>
            </a:r>
            <a:r>
              <a:rPr lang="ko-KR" altLang="en-US" sz="10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개인 회사 지점 대리점 </a:t>
            </a:r>
            <a:r>
              <a:rPr lang="ko-KR" altLang="en-US" sz="1000">
                <a:solidFill>
                  <a:schemeClr val="tx1"/>
                </a:solidFill>
              </a:rPr>
              <a:t>사용자 등록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관리자 화면의 공지사항은 로그인 화면에 표시되는 공지사항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95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관리자전용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ADMIN-&gt;</a:t>
            </a:r>
            <a:r>
              <a:rPr lang="ko-KR" altLang="en-US" sz="1000" dirty="0">
                <a:solidFill>
                  <a:schemeClr val="tx1"/>
                </a:solidFill>
              </a:rPr>
              <a:t>회사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개인 </a:t>
            </a:r>
            <a:r>
              <a:rPr lang="en-US" altLang="ko-KR" sz="1000" dirty="0">
                <a:solidFill>
                  <a:schemeClr val="tx1"/>
                </a:solidFill>
              </a:rPr>
              <a:t>=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B to B </a:t>
            </a:r>
            <a:r>
              <a:rPr lang="ko-KR" altLang="en-US" sz="1000" dirty="0">
                <a:solidFill>
                  <a:schemeClr val="tx1"/>
                </a:solidFill>
              </a:rPr>
              <a:t>고객을 위한 등급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 </a:t>
            </a:r>
            <a:r>
              <a:rPr lang="ko-KR" altLang="en-US" sz="10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관리자 화면의 공지사항은 로그인 화면에 표시되는 공지사항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공시 사항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공지사항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추석연휴 고객센터 휴무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관제현황 지도 서버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126" name="표 10">
            <a:extLst>
              <a:ext uri="{FF2B5EF4-FFF2-40B4-BE49-F238E27FC236}">
                <a16:creationId xmlns:a16="http://schemas.microsoft.com/office/drawing/2014/main" id="{794D7BA2-5AC8-4AC1-903C-584600F28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743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D90B0B54-3E61-49ED-ACA2-6BCA1BD3DED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5664A5E-8FC6-4C0B-8B28-CBF51D01103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CBD4B4B-62E0-42D3-9A88-2C50B091F03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E340D5-CE95-4B59-8EBA-75ABCB76648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472B88B-C697-4AFA-970C-67807518951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00DBAC0-6448-437F-AC13-3C9D13C358F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39ECA8F-2FE6-49A3-BDFF-CFB0CB280A5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C3A7C0-70B0-41EE-ABBC-D101E10C5DE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EE38D59-D50E-4A38-B7D0-D291299B598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0B49298-A458-48B8-93BC-586C5BDCE50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037C1D9-9CF4-4B18-A5BA-0C79D9EE58D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566A022-8476-4E56-8286-DBE725298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696FAED-05E2-4957-A56A-F64FCD5FE4C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D792CC41-CE9E-4BBC-8B14-BD79A557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0B7446-0870-43A6-ADD6-908A630A7AC5}"/>
              </a:ext>
            </a:extLst>
          </p:cNvPr>
          <p:cNvSpPr/>
          <p:nvPr/>
        </p:nvSpPr>
        <p:spPr>
          <a:xfrm>
            <a:off x="788126" y="3129020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F1F9E32-66AD-43C4-9A07-2C4BCCB0C63E}"/>
              </a:ext>
            </a:extLst>
          </p:cNvPr>
          <p:cNvGrpSpPr/>
          <p:nvPr/>
        </p:nvGrpSpPr>
        <p:grpSpPr>
          <a:xfrm>
            <a:off x="2234992" y="1879577"/>
            <a:ext cx="5499493" cy="3144592"/>
            <a:chOff x="2234992" y="1879577"/>
            <a:chExt cx="5499493" cy="3144592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3733F1C0-D435-43DF-9B6E-F5FDECBE72BE}"/>
                </a:ext>
              </a:extLst>
            </p:cNvPr>
            <p:cNvGrpSpPr/>
            <p:nvPr/>
          </p:nvGrpSpPr>
          <p:grpSpPr>
            <a:xfrm>
              <a:off x="2234992" y="1879577"/>
              <a:ext cx="5499493" cy="3144592"/>
              <a:chOff x="2234992" y="1879577"/>
              <a:chExt cx="5499493" cy="314459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A67832F5-4CAB-430F-BD45-C6BEF2F73856}"/>
                  </a:ext>
                </a:extLst>
              </p:cNvPr>
              <p:cNvSpPr/>
              <p:nvPr/>
            </p:nvSpPr>
            <p:spPr>
              <a:xfrm>
                <a:off x="2234992" y="1879577"/>
                <a:ext cx="5499493" cy="3144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326CDDE-7DB5-45F7-9F24-E682ABD177D5}"/>
                  </a:ext>
                </a:extLst>
              </p:cNvPr>
              <p:cNvSpPr/>
              <p:nvPr/>
            </p:nvSpPr>
            <p:spPr>
              <a:xfrm>
                <a:off x="2306408" y="2301408"/>
                <a:ext cx="1158975" cy="280647"/>
              </a:xfrm>
              <a:prstGeom prst="rect">
                <a:avLst/>
              </a:prstGeom>
              <a:solidFill>
                <a:schemeClr val="bg2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제목</a:t>
                </a: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D4CAC98E-21A1-4791-BB96-70283E7C16AC}"/>
                  </a:ext>
                </a:extLst>
              </p:cNvPr>
              <p:cNvSpPr/>
              <p:nvPr/>
            </p:nvSpPr>
            <p:spPr>
              <a:xfrm>
                <a:off x="2306910" y="2598458"/>
                <a:ext cx="1159200" cy="2085755"/>
              </a:xfrm>
              <a:prstGeom prst="rect">
                <a:avLst/>
              </a:prstGeom>
              <a:solidFill>
                <a:schemeClr val="bg2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내용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34F9565-DA30-4AF3-9467-2A5FB2C2B411}"/>
                  </a:ext>
                </a:extLst>
              </p:cNvPr>
              <p:cNvSpPr/>
              <p:nvPr/>
            </p:nvSpPr>
            <p:spPr>
              <a:xfrm>
                <a:off x="4622476" y="4732429"/>
                <a:ext cx="1158975" cy="23785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등록</a:t>
                </a: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E9E001D-A50C-4D06-BB17-343085E600A9}"/>
                  </a:ext>
                </a:extLst>
              </p:cNvPr>
              <p:cNvSpPr/>
              <p:nvPr/>
            </p:nvSpPr>
            <p:spPr>
              <a:xfrm>
                <a:off x="3470145" y="2299702"/>
                <a:ext cx="4201389" cy="280647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>
                    <a:solidFill>
                      <a:schemeClr val="tx1"/>
                    </a:solidFill>
                  </a:rPr>
                  <a:t>제목을 입력하세요</a:t>
                </a: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2B238B8-A029-4D96-8E94-A6C823529DA8}"/>
                  </a:ext>
                </a:extLst>
              </p:cNvPr>
              <p:cNvSpPr/>
              <p:nvPr/>
            </p:nvSpPr>
            <p:spPr>
              <a:xfrm>
                <a:off x="3472029" y="2599455"/>
                <a:ext cx="4201389" cy="2084758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>
                    <a:solidFill>
                      <a:schemeClr val="tx1"/>
                    </a:solidFill>
                  </a:rPr>
                  <a:t>내용을 입력하세요</a:t>
                </a: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BB49126-90B3-40EB-B271-83C197E6CD59}"/>
                  </a:ext>
                </a:extLst>
              </p:cNvPr>
              <p:cNvSpPr/>
              <p:nvPr/>
            </p:nvSpPr>
            <p:spPr>
              <a:xfrm>
                <a:off x="6899111" y="1932677"/>
                <a:ext cx="769450" cy="305218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</a:rPr>
                  <a:t>닫기</a:t>
                </a: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C055300-AC6A-4222-9B04-5AB6E635BC4B}"/>
                </a:ext>
              </a:extLst>
            </p:cNvPr>
            <p:cNvSpPr/>
            <p:nvPr/>
          </p:nvSpPr>
          <p:spPr>
            <a:xfrm>
              <a:off x="2311171" y="192737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E547B4-8F38-4957-B51F-9847ED78A195}"/>
              </a:ext>
            </a:extLst>
          </p:cNvPr>
          <p:cNvSpPr/>
          <p:nvPr/>
        </p:nvSpPr>
        <p:spPr>
          <a:xfrm>
            <a:off x="4915716" y="2044518"/>
            <a:ext cx="125842" cy="11866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302AA8E-80F0-4D8F-A4D0-9B064320E27E}"/>
              </a:ext>
            </a:extLst>
          </p:cNvPr>
          <p:cNvSpPr txBox="1"/>
          <p:nvPr/>
        </p:nvSpPr>
        <p:spPr>
          <a:xfrm>
            <a:off x="3963593" y="19576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긴급여부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06594ED-591B-4BA6-B0AA-DEBD3797C3C9}"/>
              </a:ext>
            </a:extLst>
          </p:cNvPr>
          <p:cNvSpPr/>
          <p:nvPr/>
        </p:nvSpPr>
        <p:spPr>
          <a:xfrm>
            <a:off x="6120319" y="2026476"/>
            <a:ext cx="712400" cy="2114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5CB8A7C-951F-4688-80FC-01D79E2D1249}"/>
              </a:ext>
            </a:extLst>
          </p:cNvPr>
          <p:cNvSpPr txBox="1"/>
          <p:nvPr/>
        </p:nvSpPr>
        <p:spPr>
          <a:xfrm>
            <a:off x="5166729" y="1954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노출 순서</a:t>
            </a:r>
          </a:p>
        </p:txBody>
      </p:sp>
    </p:spTree>
    <p:extLst>
      <p:ext uri="{BB962C8B-B14F-4D97-AF65-F5344CB8AC3E}">
        <p14:creationId xmlns:p14="http://schemas.microsoft.com/office/powerpoint/2010/main" val="30415618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 </a:t>
            </a:r>
            <a:r>
              <a:rPr lang="ko-KR" altLang="en-US" sz="700">
                <a:solidFill>
                  <a:schemeClr val="tx1"/>
                </a:solidFill>
              </a:rPr>
              <a:t>이력관리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790914" y="1704402"/>
            <a:ext cx="4382415" cy="220605"/>
            <a:chOff x="2790914" y="1704402"/>
            <a:chExt cx="4382415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790914" y="1708640"/>
              <a:ext cx="13029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단말기번호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>
                  <a:solidFill>
                    <a:schemeClr val="tx1"/>
                  </a:solidFill>
                </a:rPr>
                <a:t>단말기명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</a:t>
            </a:r>
            <a:r>
              <a:rPr lang="ko-KR" altLang="en-US" sz="700">
                <a:solidFill>
                  <a:schemeClr val="tx1"/>
                </a:solidFill>
              </a:rPr>
              <a:t> 내역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22695"/>
              </p:ext>
            </p:extLst>
          </p:nvPr>
        </p:nvGraphicFramePr>
        <p:xfrm>
          <a:off x="2793282" y="2083608"/>
          <a:ext cx="647571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1344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261876217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612426">
                  <a:extLst>
                    <a:ext uri="{9D8B030D-6E8A-4147-A177-3AD203B41FA5}">
                      <a16:colId xmlns:a16="http://schemas.microsoft.com/office/drawing/2014/main" val="229586527"/>
                    </a:ext>
                  </a:extLst>
                </a:gridCol>
                <a:gridCol w="1740023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90941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단말기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접수일자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고객명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불만내용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조치내용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김영조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서경은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시티캅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 이상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수정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073408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47142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6979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관리자전용 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유상 </a:t>
            </a:r>
            <a:r>
              <a:rPr lang="en-US" altLang="ko-KR" sz="900" dirty="0">
                <a:solidFill>
                  <a:schemeClr val="tx1"/>
                </a:solidFill>
              </a:rPr>
              <a:t>/ </a:t>
            </a:r>
            <a:r>
              <a:rPr lang="ko-KR" altLang="en-US" sz="900" dirty="0">
                <a:solidFill>
                  <a:schemeClr val="tx1"/>
                </a:solidFill>
              </a:rPr>
              <a:t>무상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처리유무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1)</a:t>
            </a:r>
            <a:r>
              <a:rPr lang="ko-KR" altLang="en-US" sz="900" dirty="0" err="1">
                <a:solidFill>
                  <a:schemeClr val="tx1"/>
                </a:solidFill>
              </a:rPr>
              <a:t>입고중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2)</a:t>
            </a:r>
            <a:r>
              <a:rPr lang="ko-KR" altLang="en-US" sz="900" dirty="0" err="1">
                <a:solidFill>
                  <a:schemeClr val="tx1"/>
                </a:solidFill>
              </a:rPr>
              <a:t>선출고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3)</a:t>
            </a:r>
            <a:r>
              <a:rPr lang="ko-KR" altLang="en-US" sz="900" dirty="0">
                <a:solidFill>
                  <a:schemeClr val="tx1"/>
                </a:solidFill>
              </a:rPr>
              <a:t>처리 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4)</a:t>
            </a:r>
            <a:r>
              <a:rPr lang="ko-KR" altLang="en-US" sz="900" dirty="0">
                <a:solidFill>
                  <a:schemeClr val="tx1"/>
                </a:solidFill>
              </a:rPr>
              <a:t>완료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 err="1">
                <a:solidFill>
                  <a:schemeClr val="tx1"/>
                </a:solidFill>
              </a:rPr>
              <a:t>유상출고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무상출고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* </a:t>
            </a:r>
            <a:r>
              <a:rPr lang="ko-KR" altLang="en-US" sz="900" dirty="0">
                <a:solidFill>
                  <a:schemeClr val="tx1"/>
                </a:solidFill>
              </a:rPr>
              <a:t>불량유형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다중선택가능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1)</a:t>
            </a:r>
            <a:r>
              <a:rPr lang="ko-KR" altLang="en-US" sz="900" dirty="0">
                <a:solidFill>
                  <a:schemeClr val="tx1"/>
                </a:solidFill>
              </a:rPr>
              <a:t>통신불량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2)</a:t>
            </a:r>
            <a:r>
              <a:rPr lang="en-US" altLang="ko-KR" sz="900" dirty="0" err="1">
                <a:solidFill>
                  <a:schemeClr val="tx1"/>
                </a:solidFill>
              </a:rPr>
              <a:t>gps</a:t>
            </a:r>
            <a:r>
              <a:rPr lang="ko-KR" altLang="en-US" sz="900" dirty="0">
                <a:solidFill>
                  <a:schemeClr val="tx1"/>
                </a:solidFill>
              </a:rPr>
              <a:t>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3)</a:t>
            </a:r>
            <a:r>
              <a:rPr lang="ko-KR" altLang="en-US" sz="900" dirty="0">
                <a:solidFill>
                  <a:schemeClr val="tx1"/>
                </a:solidFill>
              </a:rPr>
              <a:t>전원불량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4)</a:t>
            </a:r>
            <a:r>
              <a:rPr lang="ko-KR" altLang="en-US" sz="900" dirty="0">
                <a:solidFill>
                  <a:schemeClr val="tx1"/>
                </a:solidFill>
              </a:rPr>
              <a:t>파손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5)</a:t>
            </a:r>
            <a:r>
              <a:rPr lang="ko-KR" altLang="en-US" sz="900" dirty="0">
                <a:solidFill>
                  <a:schemeClr val="tx1"/>
                </a:solidFill>
              </a:rPr>
              <a:t>침수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6)</a:t>
            </a: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 </a:t>
            </a:r>
            <a:r>
              <a:rPr lang="ko-KR" altLang="en-US" sz="700">
                <a:solidFill>
                  <a:schemeClr val="tx1"/>
                </a:solidFill>
              </a:rPr>
              <a:t>이력관리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790914" y="1704402"/>
            <a:ext cx="4382415" cy="220605"/>
            <a:chOff x="2790914" y="1704402"/>
            <a:chExt cx="4382415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790914" y="1708640"/>
              <a:ext cx="13029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단말기번호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>
                  <a:solidFill>
                    <a:schemeClr val="tx1"/>
                  </a:solidFill>
                </a:rPr>
                <a:t>단말기명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</a:t>
            </a:r>
            <a:r>
              <a:rPr lang="ko-KR" altLang="en-US" sz="700">
                <a:solidFill>
                  <a:schemeClr val="tx1"/>
                </a:solidFill>
              </a:rPr>
              <a:t> 내역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7571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1344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261876217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612426">
                  <a:extLst>
                    <a:ext uri="{9D8B030D-6E8A-4147-A177-3AD203B41FA5}">
                      <a16:colId xmlns:a16="http://schemas.microsoft.com/office/drawing/2014/main" val="229586527"/>
                    </a:ext>
                  </a:extLst>
                </a:gridCol>
                <a:gridCol w="1740023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90941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단말기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접수일자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고객명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불만내역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조치내용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김영조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서경은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시티캅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 이상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수정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72501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47142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A002394-EAD0-47D2-A407-2E00D8A75788}"/>
              </a:ext>
            </a:extLst>
          </p:cNvPr>
          <p:cNvGrpSpPr/>
          <p:nvPr/>
        </p:nvGrpSpPr>
        <p:grpSpPr>
          <a:xfrm>
            <a:off x="3062291" y="889468"/>
            <a:ext cx="4731408" cy="5057548"/>
            <a:chOff x="3062291" y="889468"/>
            <a:chExt cx="4731408" cy="50575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0842C98-25F0-44AB-8D58-5D4AD981076C}"/>
                </a:ext>
              </a:extLst>
            </p:cNvPr>
            <p:cNvSpPr/>
            <p:nvPr/>
          </p:nvSpPr>
          <p:spPr>
            <a:xfrm>
              <a:off x="3062291" y="889468"/>
              <a:ext cx="4731408" cy="5057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69DB15E-C8BE-430C-8B9D-DF5F38ED5AD3}"/>
                </a:ext>
              </a:extLst>
            </p:cNvPr>
            <p:cNvSpPr/>
            <p:nvPr/>
          </p:nvSpPr>
          <p:spPr>
            <a:xfrm>
              <a:off x="3121023" y="1462329"/>
              <a:ext cx="997107" cy="282470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접수일자</a:t>
              </a: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A142DC-6E70-4B1C-87E5-670A604F3430}"/>
                </a:ext>
              </a:extLst>
            </p:cNvPr>
            <p:cNvSpPr/>
            <p:nvPr/>
          </p:nvSpPr>
          <p:spPr>
            <a:xfrm>
              <a:off x="3121476" y="3427807"/>
              <a:ext cx="997301" cy="753649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불만내용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03E3A939-F182-4D09-BEB9-F8271DF9AAD8}"/>
                </a:ext>
              </a:extLst>
            </p:cNvPr>
            <p:cNvSpPr/>
            <p:nvPr/>
          </p:nvSpPr>
          <p:spPr>
            <a:xfrm>
              <a:off x="6679070" y="5593341"/>
              <a:ext cx="997107" cy="3139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715D5E1-0FDF-4C61-99C6-82778E036B69}"/>
                </a:ext>
              </a:extLst>
            </p:cNvPr>
            <p:cNvSpPr/>
            <p:nvPr/>
          </p:nvSpPr>
          <p:spPr>
            <a:xfrm>
              <a:off x="4122227" y="1458947"/>
              <a:ext cx="1289325" cy="30191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2021.02.09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8B4C05F-EA08-4D0F-9C49-9E3B5771ED51}"/>
                </a:ext>
              </a:extLst>
            </p:cNvPr>
            <p:cNvSpPr/>
            <p:nvPr/>
          </p:nvSpPr>
          <p:spPr>
            <a:xfrm>
              <a:off x="4123869" y="3416543"/>
              <a:ext cx="3614603" cy="758625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내용을 입력하세요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4F87E9F-1D29-49A8-84C7-3A917CDBC18D}"/>
                </a:ext>
              </a:extLst>
            </p:cNvPr>
            <p:cNvSpPr/>
            <p:nvPr/>
          </p:nvSpPr>
          <p:spPr>
            <a:xfrm>
              <a:off x="7304671" y="1008421"/>
              <a:ext cx="425410" cy="241115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닫기</a:t>
              </a: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C29D118-1D80-48C1-9C7F-598895506826}"/>
              </a:ext>
            </a:extLst>
          </p:cNvPr>
          <p:cNvSpPr/>
          <p:nvPr/>
        </p:nvSpPr>
        <p:spPr>
          <a:xfrm>
            <a:off x="3120929" y="926130"/>
            <a:ext cx="1860733" cy="43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▶고객불만관리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D4B11AA-B04E-406F-935F-2D7BA519D414}"/>
              </a:ext>
            </a:extLst>
          </p:cNvPr>
          <p:cNvSpPr/>
          <p:nvPr/>
        </p:nvSpPr>
        <p:spPr>
          <a:xfrm>
            <a:off x="3133946" y="4221873"/>
            <a:ext cx="997301" cy="903986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조치내용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258D6DB-FDCA-41B2-A134-F6ABF7DBB7AF}"/>
              </a:ext>
            </a:extLst>
          </p:cNvPr>
          <p:cNvSpPr/>
          <p:nvPr/>
        </p:nvSpPr>
        <p:spPr>
          <a:xfrm>
            <a:off x="4125529" y="4221874"/>
            <a:ext cx="3614603" cy="90398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74ECDB3-E79C-44A1-A049-7D15B5528F86}"/>
              </a:ext>
            </a:extLst>
          </p:cNvPr>
          <p:cNvSpPr/>
          <p:nvPr/>
        </p:nvSpPr>
        <p:spPr>
          <a:xfrm>
            <a:off x="3141087" y="5203544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고객명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9E239E3-DCC7-434B-8881-473BD61D1D22}"/>
              </a:ext>
            </a:extLst>
          </p:cNvPr>
          <p:cNvSpPr/>
          <p:nvPr/>
        </p:nvSpPr>
        <p:spPr>
          <a:xfrm>
            <a:off x="4118130" y="5198486"/>
            <a:ext cx="1252968" cy="27997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김영조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42FFEDF-A69B-4921-ABD0-3E3D5DBD1965}"/>
              </a:ext>
            </a:extLst>
          </p:cNvPr>
          <p:cNvSpPr/>
          <p:nvPr/>
        </p:nvSpPr>
        <p:spPr>
          <a:xfrm>
            <a:off x="3159054" y="1837144"/>
            <a:ext cx="997107" cy="282470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단말명칭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241465A-D74C-469F-A692-EA22AC1E96ED}"/>
              </a:ext>
            </a:extLst>
          </p:cNvPr>
          <p:cNvSpPr/>
          <p:nvPr/>
        </p:nvSpPr>
        <p:spPr>
          <a:xfrm>
            <a:off x="4173992" y="1837143"/>
            <a:ext cx="1289325" cy="26509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GPS 5511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456E935-FA16-4634-BAA8-28072D6F15CF}"/>
              </a:ext>
            </a:extLst>
          </p:cNvPr>
          <p:cNvSpPr/>
          <p:nvPr/>
        </p:nvSpPr>
        <p:spPr>
          <a:xfrm>
            <a:off x="5515420" y="1820702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단말기번호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CEA4DF3-49B0-485D-A1F8-BD513E278DD6}"/>
              </a:ext>
            </a:extLst>
          </p:cNvPr>
          <p:cNvSpPr/>
          <p:nvPr/>
        </p:nvSpPr>
        <p:spPr>
          <a:xfrm>
            <a:off x="6488392" y="1818377"/>
            <a:ext cx="1252968" cy="28803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012-2258-9988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E2585F8-BF10-4D0E-87EF-B40C5F89ECB6}"/>
              </a:ext>
            </a:extLst>
          </p:cNvPr>
          <p:cNvSpPr/>
          <p:nvPr/>
        </p:nvSpPr>
        <p:spPr>
          <a:xfrm>
            <a:off x="3155588" y="5547480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비고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8126F2A-1C8D-4D40-88DC-5906BC477E5E}"/>
              </a:ext>
            </a:extLst>
          </p:cNvPr>
          <p:cNvSpPr/>
          <p:nvPr/>
        </p:nvSpPr>
        <p:spPr>
          <a:xfrm>
            <a:off x="4104805" y="5529851"/>
            <a:ext cx="1278453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5674F52-1C4A-47A9-BB79-5B0A1A095604}"/>
              </a:ext>
            </a:extLst>
          </p:cNvPr>
          <p:cNvSpPr/>
          <p:nvPr/>
        </p:nvSpPr>
        <p:spPr>
          <a:xfrm>
            <a:off x="5487110" y="1485373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처리일자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2348AAD-703A-427A-8A0B-958981EBF89B}"/>
              </a:ext>
            </a:extLst>
          </p:cNvPr>
          <p:cNvSpPr/>
          <p:nvPr/>
        </p:nvSpPr>
        <p:spPr>
          <a:xfrm>
            <a:off x="6499691" y="1470317"/>
            <a:ext cx="1230369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2021.02.09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DEE5E3C-CD53-4B53-BDD8-4A4CD10197EA}"/>
              </a:ext>
            </a:extLst>
          </p:cNvPr>
          <p:cNvSpPr/>
          <p:nvPr/>
        </p:nvSpPr>
        <p:spPr>
          <a:xfrm>
            <a:off x="3161142" y="2208749"/>
            <a:ext cx="997107" cy="282470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</a:rPr>
              <a:t>요청자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6EAC6D8-0A2C-41A8-A703-84284B82FDD1}"/>
              </a:ext>
            </a:extLst>
          </p:cNvPr>
          <p:cNvSpPr/>
          <p:nvPr/>
        </p:nvSpPr>
        <p:spPr>
          <a:xfrm>
            <a:off x="4176080" y="2208748"/>
            <a:ext cx="1289325" cy="26509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김주식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D28120-4D3A-4366-AB82-EA456AC531B4}"/>
              </a:ext>
            </a:extLst>
          </p:cNvPr>
          <p:cNvSpPr/>
          <p:nvPr/>
        </p:nvSpPr>
        <p:spPr>
          <a:xfrm>
            <a:off x="5517508" y="2192307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6C361AD-2724-43BE-B851-A22BC97E5A1F}"/>
              </a:ext>
            </a:extLst>
          </p:cNvPr>
          <p:cNvSpPr/>
          <p:nvPr/>
        </p:nvSpPr>
        <p:spPr>
          <a:xfrm>
            <a:off x="6490480" y="2189982"/>
            <a:ext cx="1252968" cy="28803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유상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무상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79A5B05-3E08-4DDE-90C8-29A1294C23F3}"/>
              </a:ext>
            </a:extLst>
          </p:cNvPr>
          <p:cNvSpPr/>
          <p:nvPr/>
        </p:nvSpPr>
        <p:spPr>
          <a:xfrm>
            <a:off x="5550495" y="5214016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처리유무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A7597A4-D944-4E28-8F66-9A37C80E46E0}"/>
              </a:ext>
            </a:extLst>
          </p:cNvPr>
          <p:cNvSpPr/>
          <p:nvPr/>
        </p:nvSpPr>
        <p:spPr>
          <a:xfrm>
            <a:off x="6499712" y="5196387"/>
            <a:ext cx="1278453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입고중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BF49E67-E5B6-4498-A975-8EB68DAA2C9C}"/>
              </a:ext>
            </a:extLst>
          </p:cNvPr>
          <p:cNvSpPr/>
          <p:nvPr/>
        </p:nvSpPr>
        <p:spPr>
          <a:xfrm>
            <a:off x="3155588" y="2584211"/>
            <a:ext cx="4574472" cy="793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8" name="표 3">
            <a:extLst>
              <a:ext uri="{FF2B5EF4-FFF2-40B4-BE49-F238E27FC236}">
                <a16:creationId xmlns:a16="http://schemas.microsoft.com/office/drawing/2014/main" id="{C6728B00-6D17-4844-B4E0-C2C890B1E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95342"/>
              </p:ext>
            </p:extLst>
          </p:nvPr>
        </p:nvGraphicFramePr>
        <p:xfrm>
          <a:off x="3170417" y="3022418"/>
          <a:ext cx="454481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469">
                  <a:extLst>
                    <a:ext uri="{9D8B030D-6E8A-4147-A177-3AD203B41FA5}">
                      <a16:colId xmlns:a16="http://schemas.microsoft.com/office/drawing/2014/main" val="1382456018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4264515480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243782516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3948835875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171049882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91674965"/>
                    </a:ext>
                  </a:extLst>
                </a:gridCol>
              </a:tblGrid>
              <a:tr h="301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통신불량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Gps</a:t>
                      </a:r>
                      <a:r>
                        <a:rPr lang="ko-KR" altLang="en-US" sz="900" dirty="0"/>
                        <a:t>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전원불량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침수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304311"/>
                  </a:ext>
                </a:extLst>
              </a:tr>
            </a:tbl>
          </a:graphicData>
        </a:graphic>
      </p:graphicFrame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E13B3BF-50F4-4638-A76C-C6060FD93773}"/>
              </a:ext>
            </a:extLst>
          </p:cNvPr>
          <p:cNvSpPr/>
          <p:nvPr/>
        </p:nvSpPr>
        <p:spPr>
          <a:xfrm>
            <a:off x="3195162" y="2636964"/>
            <a:ext cx="1860733" cy="43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▶불량 유형</a:t>
            </a:r>
          </a:p>
        </p:txBody>
      </p:sp>
      <p:sp>
        <p:nvSpPr>
          <p:cNvPr id="240" name="화살표: 아래쪽 239">
            <a:extLst>
              <a:ext uri="{FF2B5EF4-FFF2-40B4-BE49-F238E27FC236}">
                <a16:creationId xmlns:a16="http://schemas.microsoft.com/office/drawing/2014/main" id="{513C5A6E-62E8-40FF-B1CD-A79D3C438580}"/>
              </a:ext>
            </a:extLst>
          </p:cNvPr>
          <p:cNvSpPr/>
          <p:nvPr/>
        </p:nvSpPr>
        <p:spPr>
          <a:xfrm>
            <a:off x="7517376" y="2333997"/>
            <a:ext cx="69062" cy="496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화살표: 아래쪽 240">
            <a:extLst>
              <a:ext uri="{FF2B5EF4-FFF2-40B4-BE49-F238E27FC236}">
                <a16:creationId xmlns:a16="http://schemas.microsoft.com/office/drawing/2014/main" id="{F7A0184E-7E57-4B3C-B552-F976C82138D6}"/>
              </a:ext>
            </a:extLst>
          </p:cNvPr>
          <p:cNvSpPr/>
          <p:nvPr/>
        </p:nvSpPr>
        <p:spPr>
          <a:xfrm>
            <a:off x="7585253" y="5383420"/>
            <a:ext cx="69062" cy="496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281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9" name="표 3">
            <a:extLst>
              <a:ext uri="{FF2B5EF4-FFF2-40B4-BE49-F238E27FC236}">
                <a16:creationId xmlns:a16="http://schemas.microsoft.com/office/drawing/2014/main" id="{E50AA7D3-8DC5-4CBD-945D-4091BF9E5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015329"/>
              </p:ext>
            </p:extLst>
          </p:nvPr>
        </p:nvGraphicFramePr>
        <p:xfrm>
          <a:off x="2717698" y="2071470"/>
          <a:ext cx="658742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3052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883006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388211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관리자명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Company2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IOTPLEX@CO.KR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IOTPLEX@CO.KR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서재학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회사</a:t>
                      </a:r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Company3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010-5152-7022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/>
                        <a:t>Btb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hlinkClick r:id="rId10"/>
                        </a:rPr>
                        <a:t>btb@naver.com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hlinkClick r:id="rId10"/>
                        </a:rPr>
                        <a:t>btb@naver.com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비투비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010-0000-0707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C5C6A8B-2AA3-417F-AD2E-01A7BD6671EF}"/>
              </a:ext>
            </a:extLst>
          </p:cNvPr>
          <p:cNvSpPr/>
          <p:nvPr/>
        </p:nvSpPr>
        <p:spPr>
          <a:xfrm>
            <a:off x="8599678" y="2439307"/>
            <a:ext cx="705444" cy="38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95317B-78B3-4E6E-A9CA-0DD79E2262E0}"/>
              </a:ext>
            </a:extLst>
          </p:cNvPr>
          <p:cNvGrpSpPr/>
          <p:nvPr/>
        </p:nvGrpSpPr>
        <p:grpSpPr>
          <a:xfrm>
            <a:off x="2822690" y="1704402"/>
            <a:ext cx="4285917" cy="220605"/>
            <a:chOff x="2822690" y="1704402"/>
            <a:chExt cx="4285917" cy="220605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91F0374-7915-4FC5-B12E-4D2CCF5B997A}"/>
                </a:ext>
              </a:extLst>
            </p:cNvPr>
            <p:cNvGrpSpPr/>
            <p:nvPr/>
          </p:nvGrpSpPr>
          <p:grpSpPr>
            <a:xfrm>
              <a:off x="2822690" y="1704402"/>
              <a:ext cx="4285917" cy="220605"/>
              <a:chOff x="2822690" y="1704402"/>
              <a:chExt cx="4285917" cy="220605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5C14BC7-BBD6-41E4-BF13-B579E840DBEF}"/>
                  </a:ext>
                </a:extLst>
              </p:cNvPr>
              <p:cNvGrpSpPr/>
              <p:nvPr/>
            </p:nvGrpSpPr>
            <p:grpSpPr>
              <a:xfrm>
                <a:off x="3387099" y="1704402"/>
                <a:ext cx="3721508" cy="220605"/>
                <a:chOff x="3561479" y="1704402"/>
                <a:chExt cx="3611850" cy="220605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8B0697C5-4AF4-470F-BFBF-0D070E33D4C7}"/>
                    </a:ext>
                  </a:extLst>
                </p:cNvPr>
                <p:cNvSpPr/>
                <p:nvPr/>
              </p:nvSpPr>
              <p:spPr>
                <a:xfrm>
                  <a:off x="6773199" y="1710262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58AD2FF8-CC7F-4F76-8921-2C5D5F8B18B2}"/>
                    </a:ext>
                  </a:extLst>
                </p:cNvPr>
                <p:cNvSpPr/>
                <p:nvPr/>
              </p:nvSpPr>
              <p:spPr>
                <a:xfrm>
                  <a:off x="4145833" y="1704402"/>
                  <a:ext cx="2435625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CCE0B6F5-8100-4CF2-9C85-F08A3D04C1A2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A20DC19-4FD7-48E2-A58E-77CD9B2DA106}"/>
                    </a:ext>
                  </a:extLst>
                </p:cNvPr>
                <p:cNvSpPr/>
                <p:nvPr/>
              </p:nvSpPr>
              <p:spPr>
                <a:xfrm>
                  <a:off x="3561479" y="1708640"/>
                  <a:ext cx="463790" cy="20993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err="1">
                      <a:solidFill>
                        <a:schemeClr val="tx1"/>
                      </a:solidFill>
                    </a:rPr>
                    <a:t>조직명</a:t>
                  </a:r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50F1C82-0E00-474C-9584-CFDA31D87473}"/>
                  </a:ext>
                </a:extLst>
              </p:cNvPr>
              <p:cNvSpPr/>
              <p:nvPr/>
            </p:nvSpPr>
            <p:spPr>
              <a:xfrm>
                <a:off x="2822690" y="171000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개인</a:t>
                </a:r>
              </a:p>
            </p:txBody>
          </p:sp>
        </p:grp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39B5C246-04D6-4F7F-87AF-56055C9C3431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 화면</a:t>
            </a:r>
            <a:r>
              <a:rPr lang="en-US" altLang="ko-KR" sz="1100" dirty="0">
                <a:solidFill>
                  <a:schemeClr val="tx1"/>
                </a:solidFill>
              </a:rPr>
              <a:t> -&gt;</a:t>
            </a:r>
            <a:r>
              <a:rPr lang="ko-KR" altLang="en-US" sz="1100" dirty="0">
                <a:solidFill>
                  <a:schemeClr val="tx1"/>
                </a:solidFill>
              </a:rPr>
              <a:t>사용자 관리 화면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로그인 화면설정을 </a:t>
            </a:r>
            <a:r>
              <a:rPr lang="en-US" altLang="ko-KR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로 된 고객들만 조회한다</a:t>
            </a:r>
            <a:r>
              <a:rPr lang="en-US" altLang="ko-KR" sz="1100" dirty="0">
                <a:solidFill>
                  <a:schemeClr val="tx1"/>
                </a:solidFill>
              </a:rPr>
              <a:t>. (select * from </a:t>
            </a:r>
            <a:r>
              <a:rPr lang="ko-KR" altLang="en-US" sz="1100" dirty="0">
                <a:solidFill>
                  <a:schemeClr val="tx1"/>
                </a:solidFill>
              </a:rPr>
              <a:t>회원테이블 </a:t>
            </a:r>
            <a:r>
              <a:rPr lang="en-US" altLang="ko-KR" sz="1100" dirty="0">
                <a:solidFill>
                  <a:schemeClr val="tx1"/>
                </a:solidFill>
              </a:rPr>
              <a:t>where </a:t>
            </a:r>
            <a:r>
              <a:rPr lang="ko-KR" altLang="en-US" sz="1100" dirty="0">
                <a:solidFill>
                  <a:schemeClr val="tx1"/>
                </a:solidFill>
              </a:rPr>
              <a:t>화면설정 </a:t>
            </a:r>
            <a:r>
              <a:rPr lang="en-US" altLang="ko-KR" sz="1100" dirty="0">
                <a:solidFill>
                  <a:schemeClr val="tx1"/>
                </a:solidFill>
              </a:rPr>
              <a:t>= ‘Y’) </a:t>
            </a:r>
            <a:r>
              <a:rPr lang="ko-KR" altLang="en-US" sz="1100" dirty="0">
                <a:solidFill>
                  <a:schemeClr val="tx1"/>
                </a:solidFill>
              </a:rPr>
              <a:t>만 조회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등록된 사항이 없을 경우 등록이 표시되고 그렇지 않을 경우 수정 텍스트가 표시 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E50440-D56D-4A93-A46D-5A76B1C161C5}"/>
              </a:ext>
            </a:extLst>
          </p:cNvPr>
          <p:cNvSpPr/>
          <p:nvPr/>
        </p:nvSpPr>
        <p:spPr>
          <a:xfrm>
            <a:off x="8601854" y="2452641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FB687A4-5814-494A-9B08-A95039052118}"/>
              </a:ext>
            </a:extLst>
          </p:cNvPr>
          <p:cNvSpPr/>
          <p:nvPr/>
        </p:nvSpPr>
        <p:spPr>
          <a:xfrm>
            <a:off x="8599678" y="2832959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112C2DF-6436-4098-A5A5-CEBB96CDEC4C}"/>
              </a:ext>
            </a:extLst>
          </p:cNvPr>
          <p:cNvSpPr/>
          <p:nvPr/>
        </p:nvSpPr>
        <p:spPr>
          <a:xfrm>
            <a:off x="8599678" y="3191153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D69620E-6326-4E6C-B16F-54A3548D8F72}"/>
              </a:ext>
            </a:extLst>
          </p:cNvPr>
          <p:cNvSpPr/>
          <p:nvPr/>
        </p:nvSpPr>
        <p:spPr>
          <a:xfrm>
            <a:off x="8599678" y="3558386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0458179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100" dirty="0">
                <a:solidFill>
                  <a:schemeClr val="tx1"/>
                </a:solidFill>
              </a:rPr>
              <a:t>2 </a:t>
            </a:r>
            <a:r>
              <a:rPr lang="ko-KR" altLang="en-US" sz="1100" dirty="0">
                <a:solidFill>
                  <a:schemeClr val="tx1"/>
                </a:solidFill>
              </a:rPr>
              <a:t>개부터  최대 </a:t>
            </a:r>
            <a:r>
              <a:rPr lang="en-US" altLang="ko-KR" sz="1100" dirty="0">
                <a:solidFill>
                  <a:schemeClr val="tx1"/>
                </a:solidFill>
              </a:rPr>
              <a:t>8 </a:t>
            </a:r>
            <a:r>
              <a:rPr lang="ko-KR" altLang="en-US" sz="1100" dirty="0">
                <a:solidFill>
                  <a:schemeClr val="tx1"/>
                </a:solidFill>
              </a:rPr>
              <a:t>개까지 선택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중복체크 기능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D27403-847F-4C6C-B378-525760F5E2DA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54B8C4-9FBC-4022-A1C7-6C6192952DC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3" name="표 11">
            <a:extLst>
              <a:ext uri="{FF2B5EF4-FFF2-40B4-BE49-F238E27FC236}">
                <a16:creationId xmlns:a16="http://schemas.microsoft.com/office/drawing/2014/main" id="{A58C6CAE-5F5E-446B-B22D-0F4FE6E5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16911"/>
              </p:ext>
            </p:extLst>
          </p:nvPr>
        </p:nvGraphicFramePr>
        <p:xfrm>
          <a:off x="2767099" y="1702217"/>
          <a:ext cx="6573818" cy="533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4258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311325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64258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622651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07852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접속 </a:t>
                      </a:r>
                      <a:r>
                        <a:rPr lang="en-US" altLang="ko-KR" sz="900" dirty="0" err="1"/>
                        <a:t>Url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7860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5946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42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064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427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42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284645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76330A-0392-48A8-98AE-4FBA88641A2D}"/>
              </a:ext>
            </a:extLst>
          </p:cNvPr>
          <p:cNvSpPr/>
          <p:nvPr/>
        </p:nvSpPr>
        <p:spPr>
          <a:xfrm>
            <a:off x="6708405" y="2449608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F1C72DFC-5DB2-4126-923D-879ED8E5020C}"/>
              </a:ext>
            </a:extLst>
          </p:cNvPr>
          <p:cNvSpPr/>
          <p:nvPr/>
        </p:nvSpPr>
        <p:spPr>
          <a:xfrm>
            <a:off x="8995193" y="253515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1C5C9E-10D7-4EF8-A9A3-E361D87D6B37}"/>
              </a:ext>
            </a:extLst>
          </p:cNvPr>
          <p:cNvSpPr/>
          <p:nvPr/>
        </p:nvSpPr>
        <p:spPr>
          <a:xfrm>
            <a:off x="4233952" y="2411548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0B6D72-6F91-4D5E-8FE4-A68B7E8664A8}"/>
              </a:ext>
            </a:extLst>
          </p:cNvPr>
          <p:cNvSpPr/>
          <p:nvPr/>
        </p:nvSpPr>
        <p:spPr>
          <a:xfrm>
            <a:off x="3501669" y="3340621"/>
            <a:ext cx="496499" cy="61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A294F57-8501-4BA6-8480-1354DF586E3A}"/>
              </a:ext>
            </a:extLst>
          </p:cNvPr>
          <p:cNvSpPr/>
          <p:nvPr/>
        </p:nvSpPr>
        <p:spPr>
          <a:xfrm>
            <a:off x="3490154" y="4218770"/>
            <a:ext cx="515445" cy="545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578AC3-4F7E-4C23-B080-8A862F390DB0}"/>
              </a:ext>
            </a:extLst>
          </p:cNvPr>
          <p:cNvSpPr/>
          <p:nvPr/>
        </p:nvSpPr>
        <p:spPr>
          <a:xfrm>
            <a:off x="3484285" y="5055424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AC732B-D57A-4243-89E1-C4624DEAEDAD}"/>
              </a:ext>
            </a:extLst>
          </p:cNvPr>
          <p:cNvSpPr/>
          <p:nvPr/>
        </p:nvSpPr>
        <p:spPr>
          <a:xfrm>
            <a:off x="3492695" y="5966867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398DF1-F75E-4899-915E-5B6426250470}"/>
              </a:ext>
            </a:extLst>
          </p:cNvPr>
          <p:cNvSpPr/>
          <p:nvPr/>
        </p:nvSpPr>
        <p:spPr>
          <a:xfrm>
            <a:off x="4233951" y="2046335"/>
            <a:ext cx="408895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WWW.IOTPLEX.CO.KR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6A7732-B020-4A64-9EAA-2DFFB9D254F7}"/>
              </a:ext>
            </a:extLst>
          </p:cNvPr>
          <p:cNvSpPr/>
          <p:nvPr/>
        </p:nvSpPr>
        <p:spPr>
          <a:xfrm>
            <a:off x="8372204" y="2042394"/>
            <a:ext cx="892906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400857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98A9F2-F44E-4136-8F3B-BB51DFB9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" t="9315" r="11674" b="15461"/>
          <a:stretch/>
        </p:blipFill>
        <p:spPr>
          <a:xfrm>
            <a:off x="216878" y="1095313"/>
            <a:ext cx="9143588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위성 지도 변환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위성 지도 클릭 시 위성지도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위성 지도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일반지도로 글자 변환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AA803D-CE2B-42C3-820C-45AECEEBC37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5" name="순서도: 병합 24">
              <a:extLst>
                <a:ext uri="{FF2B5EF4-FFF2-40B4-BE49-F238E27FC236}">
                  <a16:creationId xmlns:a16="http://schemas.microsoft.com/office/drawing/2014/main" id="{88F452EF-37A0-40DF-8747-CD51961D1E9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7E9E4177-C4F8-4C99-8032-457D3306E9F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9600A6-5A5F-471A-BE14-6A29915778CA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8" name="순서도: 병합 27">
              <a:extLst>
                <a:ext uri="{FF2B5EF4-FFF2-40B4-BE49-F238E27FC236}">
                  <a16:creationId xmlns:a16="http://schemas.microsoft.com/office/drawing/2014/main" id="{992E50D5-C839-44F4-86C5-D81C0F4A49E5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6B109E1F-57F2-44BE-BF1E-601466367FB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0922B0-EE19-4B7E-BA29-88408C51AEE6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4E226F86-A34D-42D0-BC35-E65EF8FCE98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4701997-9350-4C35-8FE1-68FFD22D13E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AF956A4-A180-4182-97E7-D3CAD600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73766A-D345-443C-8A0E-A7E326F19AFE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일반 지도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49781A-40C8-404A-A9DB-546F4B05A855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91AB8A-3453-46B5-A9E6-40818184DDA0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DBF119-BA29-4939-8060-7925D2C025C3}"/>
              </a:ext>
            </a:extLst>
          </p:cNvPr>
          <p:cNvSpPr/>
          <p:nvPr/>
        </p:nvSpPr>
        <p:spPr>
          <a:xfrm>
            <a:off x="7128769" y="1180404"/>
            <a:ext cx="1331529" cy="1943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B5157-8700-4C14-8C9D-998F13B133C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810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 </a:t>
            </a:r>
            <a:r>
              <a:rPr lang="en-US" altLang="ko-KR" sz="1500" dirty="0">
                <a:solidFill>
                  <a:schemeClr val="tx1"/>
                </a:solidFill>
              </a:rPr>
              <a:t>OR </a:t>
            </a:r>
            <a:r>
              <a:rPr lang="ko-KR" altLang="en-US" sz="15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100" dirty="0">
                <a:solidFill>
                  <a:schemeClr val="tx1"/>
                </a:solidFill>
              </a:rPr>
              <a:t>2 </a:t>
            </a:r>
            <a:r>
              <a:rPr lang="ko-KR" altLang="en-US" sz="1100" dirty="0">
                <a:solidFill>
                  <a:schemeClr val="tx1"/>
                </a:solidFill>
              </a:rPr>
              <a:t>개부터  최대 </a:t>
            </a:r>
            <a:r>
              <a:rPr lang="en-US" altLang="ko-KR" sz="1100" dirty="0">
                <a:solidFill>
                  <a:schemeClr val="tx1"/>
                </a:solidFill>
              </a:rPr>
              <a:t>8 </a:t>
            </a:r>
            <a:r>
              <a:rPr lang="ko-KR" altLang="en-US" sz="1100" dirty="0">
                <a:solidFill>
                  <a:schemeClr val="tx1"/>
                </a:solidFill>
              </a:rPr>
              <a:t>개까지 선택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중복체크 기능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D27403-847F-4C6C-B378-525760F5E2DA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54B8C4-9FBC-4022-A1C7-6C6192952DC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3" name="표 11">
            <a:extLst>
              <a:ext uri="{FF2B5EF4-FFF2-40B4-BE49-F238E27FC236}">
                <a16:creationId xmlns:a16="http://schemas.microsoft.com/office/drawing/2014/main" id="{A58C6CAE-5F5E-446B-B22D-0F4FE6E5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9213"/>
              </p:ext>
            </p:extLst>
          </p:nvPr>
        </p:nvGraphicFramePr>
        <p:xfrm>
          <a:off x="2767099" y="1702217"/>
          <a:ext cx="6573818" cy="533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4258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311325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64258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622651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07852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접속 </a:t>
                      </a:r>
                      <a:r>
                        <a:rPr lang="en-US" altLang="ko-KR" sz="900" dirty="0" err="1"/>
                        <a:t>Url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7860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5946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42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064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427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42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284645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 </a:t>
                      </a:r>
                      <a:r>
                        <a:rPr lang="en-US" altLang="ko-KR" sz="900" dirty="0"/>
                        <a:t>OR </a:t>
                      </a:r>
                      <a:r>
                        <a:rPr lang="ko-KR" altLang="en-US" sz="900" dirty="0"/>
                        <a:t>삭제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76330A-0392-48A8-98AE-4FBA88641A2D}"/>
              </a:ext>
            </a:extLst>
          </p:cNvPr>
          <p:cNvSpPr/>
          <p:nvPr/>
        </p:nvSpPr>
        <p:spPr>
          <a:xfrm>
            <a:off x="6708405" y="2449608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F1C72DFC-5DB2-4126-923D-879ED8E5020C}"/>
              </a:ext>
            </a:extLst>
          </p:cNvPr>
          <p:cNvSpPr/>
          <p:nvPr/>
        </p:nvSpPr>
        <p:spPr>
          <a:xfrm>
            <a:off x="8995193" y="253515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1C5C9E-10D7-4EF8-A9A3-E361D87D6B37}"/>
              </a:ext>
            </a:extLst>
          </p:cNvPr>
          <p:cNvSpPr/>
          <p:nvPr/>
        </p:nvSpPr>
        <p:spPr>
          <a:xfrm>
            <a:off x="4233952" y="2411548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0B6D72-6F91-4D5E-8FE4-A68B7E8664A8}"/>
              </a:ext>
            </a:extLst>
          </p:cNvPr>
          <p:cNvSpPr/>
          <p:nvPr/>
        </p:nvSpPr>
        <p:spPr>
          <a:xfrm>
            <a:off x="3501669" y="3340621"/>
            <a:ext cx="496499" cy="61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A294F57-8501-4BA6-8480-1354DF586E3A}"/>
              </a:ext>
            </a:extLst>
          </p:cNvPr>
          <p:cNvSpPr/>
          <p:nvPr/>
        </p:nvSpPr>
        <p:spPr>
          <a:xfrm>
            <a:off x="3490154" y="4218770"/>
            <a:ext cx="515445" cy="545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578AC3-4F7E-4C23-B080-8A862F390DB0}"/>
              </a:ext>
            </a:extLst>
          </p:cNvPr>
          <p:cNvSpPr/>
          <p:nvPr/>
        </p:nvSpPr>
        <p:spPr>
          <a:xfrm>
            <a:off x="3484285" y="5055424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AC732B-D57A-4243-89E1-C4624DEAEDAD}"/>
              </a:ext>
            </a:extLst>
          </p:cNvPr>
          <p:cNvSpPr/>
          <p:nvPr/>
        </p:nvSpPr>
        <p:spPr>
          <a:xfrm>
            <a:off x="3492695" y="5966867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7C8AD48-DF0A-4D07-A1C2-E59C99C057B9}"/>
              </a:ext>
            </a:extLst>
          </p:cNvPr>
          <p:cNvSpPr/>
          <p:nvPr/>
        </p:nvSpPr>
        <p:spPr>
          <a:xfrm>
            <a:off x="4233951" y="2046335"/>
            <a:ext cx="408895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WWW.IOTPLEX.CO.KR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EB5BD3-856A-4B1F-926E-8B9F0E06FFD2}"/>
              </a:ext>
            </a:extLst>
          </p:cNvPr>
          <p:cNvSpPr/>
          <p:nvPr/>
        </p:nvSpPr>
        <p:spPr>
          <a:xfrm>
            <a:off x="8372204" y="2042394"/>
            <a:ext cx="892906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244123646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05228AD-FB5D-47EE-9885-F1267DFA7A04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34F86-CCF2-44E0-B504-03E8EE58F4FE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일부 흐림">
                <a:extLst>
                  <a:ext uri="{FF2B5EF4-FFF2-40B4-BE49-F238E27FC236}">
                    <a16:creationId xmlns:a16="http://schemas.microsoft.com/office/drawing/2014/main" id="{8FA50A88-6A3F-4E6B-9EE9-F9B5C2D7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아이콘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회사 </a:t>
            </a:r>
            <a:r>
              <a:rPr lang="ko-KR" altLang="en-US" sz="1200" dirty="0" err="1">
                <a:solidFill>
                  <a:schemeClr val="tx1"/>
                </a:solidFill>
              </a:rPr>
              <a:t>선택후</a:t>
            </a:r>
            <a:r>
              <a:rPr lang="ko-KR" altLang="en-US" sz="1200" dirty="0">
                <a:solidFill>
                  <a:schemeClr val="tx1"/>
                </a:solidFill>
              </a:rPr>
              <a:t> 위치관제와 메뉴 의 정보들은 선택한 회사의 정보를 불러옴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로그인한 아이디를 변경해도 다시 자기가 로그인한 컴퍼니로 자유롭게 돌아갈 수 있어야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아이디 변경은 본인이 로그인한 권한을 유지해야 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마우스로 클릭 시 해당 조직의 관제 화면 </a:t>
            </a:r>
            <a:r>
              <a:rPr lang="ko-KR" altLang="en-US" sz="1200" b="1" dirty="0" err="1">
                <a:solidFill>
                  <a:srgbClr val="FF0000"/>
                </a:solidFill>
              </a:rPr>
              <a:t>으로</a:t>
            </a:r>
            <a:r>
              <a:rPr lang="ko-KR" altLang="en-US" sz="1200" b="1" dirty="0">
                <a:solidFill>
                  <a:srgbClr val="FF0000"/>
                </a:solidFill>
              </a:rPr>
              <a:t> 변경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 시 선택 항목 로그인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팝업 창 종료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지점 명 검색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대리점 명 검색</a:t>
            </a:r>
            <a:endParaRPr lang="en-US" altLang="ko-KR" sz="90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7EEBBDD-F23C-4941-B64E-EC3A1A498E00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80C1EEB-A6F5-4C3D-85BE-1B4441847D81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화살표: 아래쪽 302">
              <a:extLst>
                <a:ext uri="{FF2B5EF4-FFF2-40B4-BE49-F238E27FC236}">
                  <a16:creationId xmlns:a16="http://schemas.microsoft.com/office/drawing/2014/main" id="{5D670850-BFB7-4CBE-8F80-43CDE09A76ED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화살표: 아래쪽 303">
              <a:extLst>
                <a:ext uri="{FF2B5EF4-FFF2-40B4-BE49-F238E27FC236}">
                  <a16:creationId xmlns:a16="http://schemas.microsoft.com/office/drawing/2014/main" id="{0E80BF61-6681-4EC9-A703-D68FDE498BB4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85858097-8EDE-493A-9F93-5DA8E3F524EE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76CFD1E-084B-42EC-860D-D022D07FB3F1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pic>
          <p:nvPicPr>
            <p:cNvPr id="307" name="그래픽 306" descr="검사 목록 RTL">
              <a:extLst>
                <a:ext uri="{FF2B5EF4-FFF2-40B4-BE49-F238E27FC236}">
                  <a16:creationId xmlns:a16="http://schemas.microsoft.com/office/drawing/2014/main" id="{06CB4E29-711E-450E-892E-E579E120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25021" y="2760300"/>
              <a:ext cx="180000" cy="180000"/>
            </a:xfrm>
            <a:prstGeom prst="rect">
              <a:avLst/>
            </a:prstGeom>
          </p:spPr>
        </p:pic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8EF94DB1-8EFD-4D0E-9638-ED7B69B41CB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93C4C185-A693-40E2-B760-58AC19921AE2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F2FB023-E404-4DFB-A638-5BFDE38FE378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1792554C-BE71-4B13-898D-335EDFC3AA62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833697DE-196B-4F1F-B76C-A01605551D9F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CB423826-2B0A-4F95-BE9C-CA45EB2A2227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3" name="그래픽 352" descr="돌아가기">
                <a:extLst>
                  <a:ext uri="{FF2B5EF4-FFF2-40B4-BE49-F238E27FC236}">
                    <a16:creationId xmlns:a16="http://schemas.microsoft.com/office/drawing/2014/main" id="{0ADF6B03-212B-47B2-B0D7-863166D6D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44017" y="2781855"/>
                <a:ext cx="132429" cy="132429"/>
              </a:xfrm>
              <a:prstGeom prst="rect">
                <a:avLst/>
              </a:prstGeom>
            </p:spPr>
          </p:pic>
        </p:grp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880CFFC-A061-4F3C-BA29-B42A8ACFEC97}"/>
                </a:ext>
              </a:extLst>
            </p:cNvPr>
            <p:cNvSpPr/>
            <p:nvPr/>
          </p:nvSpPr>
          <p:spPr>
            <a:xfrm>
              <a:off x="2422920" y="2752725"/>
              <a:ext cx="180000" cy="2109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24018BB-346E-4EA9-BABD-99D6C258E5F6}"/>
                </a:ext>
              </a:extLst>
            </p:cNvPr>
            <p:cNvSpPr/>
            <p:nvPr/>
          </p:nvSpPr>
          <p:spPr>
            <a:xfrm>
              <a:off x="2243066" y="2752725"/>
              <a:ext cx="180000" cy="2109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B9EFB9EE-24CA-4526-81C8-4BD44DABB88B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pic>
            <p:nvPicPr>
              <p:cNvPr id="335" name="그래픽 334" descr="검사 목록 RTL">
                <a:extLst>
                  <a:ext uri="{FF2B5EF4-FFF2-40B4-BE49-F238E27FC236}">
                    <a16:creationId xmlns:a16="http://schemas.microsoft.com/office/drawing/2014/main" id="{9EA31397-077B-4A98-9C4B-8B5F19544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25021" y="2760300"/>
                <a:ext cx="180000" cy="180000"/>
              </a:xfrm>
              <a:prstGeom prst="rect">
                <a:avLst/>
              </a:prstGeom>
            </p:spPr>
          </p:pic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4B5864F9-8241-4EB8-A5A6-18280FEB6AE3}"/>
                  </a:ext>
                </a:extLst>
              </p:cNvPr>
              <p:cNvGrpSpPr/>
              <p:nvPr/>
            </p:nvGrpSpPr>
            <p:grpSpPr>
              <a:xfrm>
                <a:off x="754824" y="2750775"/>
                <a:ext cx="1850263" cy="550169"/>
                <a:chOff x="754824" y="2750775"/>
                <a:chExt cx="1850263" cy="550169"/>
              </a:xfrm>
            </p:grpSpPr>
            <p:grpSp>
              <p:nvGrpSpPr>
                <p:cNvPr id="337" name="그룹 336">
                  <a:extLst>
                    <a:ext uri="{FF2B5EF4-FFF2-40B4-BE49-F238E27FC236}">
                      <a16:creationId xmlns:a16="http://schemas.microsoft.com/office/drawing/2014/main" id="{99AE233C-22AA-48D3-90C4-6C5CB630505A}"/>
                    </a:ext>
                  </a:extLst>
                </p:cNvPr>
                <p:cNvGrpSpPr/>
                <p:nvPr/>
              </p:nvGrpSpPr>
              <p:grpSpPr>
                <a:xfrm>
                  <a:off x="797194" y="2761498"/>
                  <a:ext cx="1752291" cy="527680"/>
                  <a:chOff x="778144" y="2761498"/>
                  <a:chExt cx="1752291" cy="527680"/>
                </a:xfrm>
              </p:grpSpPr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6D63A29-2812-45F8-915D-3E00666F3C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4235" y="2761498"/>
                    <a:ext cx="1247207" cy="169277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/>
                      <a:t>2</a:t>
                    </a:r>
                    <a:r>
                      <a:rPr lang="ko-KR" altLang="en-US" sz="500"/>
                      <a:t>번 차량</a:t>
                    </a:r>
                  </a:p>
                </p:txBody>
              </p:sp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6CA96C55-3F52-4714-9393-EC187A8D8AD9}"/>
                      </a:ext>
                    </a:extLst>
                  </p:cNvPr>
                  <p:cNvSpPr txBox="1"/>
                  <p:nvPr/>
                </p:nvSpPr>
                <p:spPr>
                  <a:xfrm>
                    <a:off x="778144" y="2955013"/>
                    <a:ext cx="1752291" cy="153888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400"/>
                      <a:t>주소 </a:t>
                    </a:r>
                    <a:r>
                      <a:rPr lang="en-US" altLang="ko-KR" sz="400"/>
                      <a:t>: </a:t>
                    </a:r>
                    <a:r>
                      <a:rPr lang="ko-KR" altLang="en-US" sz="400"/>
                      <a:t>부산광역시 해운대구 </a:t>
                    </a:r>
                    <a:r>
                      <a:rPr lang="ko-KR" altLang="en-US" sz="400" err="1"/>
                      <a:t>센텀동로</a:t>
                    </a:r>
                    <a:r>
                      <a:rPr lang="ko-KR" altLang="en-US" sz="400"/>
                      <a:t> </a:t>
                    </a:r>
                    <a:r>
                      <a:rPr lang="en-US" altLang="ko-KR" sz="400"/>
                      <a:t>99</a:t>
                    </a:r>
                    <a:endParaRPr lang="ko-KR" altLang="en-US" sz="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C6F75D71-7465-499C-BDC8-0BE632AA121A}"/>
                      </a:ext>
                    </a:extLst>
                  </p:cNvPr>
                  <p:cNvSpPr/>
                  <p:nvPr/>
                </p:nvSpPr>
                <p:spPr>
                  <a:xfrm>
                    <a:off x="778144" y="3137699"/>
                    <a:ext cx="583931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>
                        <a:solidFill>
                          <a:schemeClr val="tx1"/>
                        </a:solidFill>
                      </a:rPr>
                      <a:t>일주행거리</a:t>
                    </a:r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:3Km</a:t>
                    </a:r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4381BA67-1747-4565-8BDC-F9AADA236D0A}"/>
                      </a:ext>
                    </a:extLst>
                  </p:cNvPr>
                  <p:cNvSpPr/>
                  <p:nvPr/>
                </p:nvSpPr>
                <p:spPr>
                  <a:xfrm>
                    <a:off x="1380092" y="3137699"/>
                    <a:ext cx="55933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 err="1">
                        <a:solidFill>
                          <a:schemeClr val="tx1"/>
                        </a:solidFill>
                      </a:rPr>
                      <a:t>이준오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324AC902-8278-4F8D-AFE1-E3A7857D9B80}"/>
                      </a:ext>
                    </a:extLst>
                  </p:cNvPr>
                  <p:cNvSpPr/>
                  <p:nvPr/>
                </p:nvSpPr>
                <p:spPr>
                  <a:xfrm>
                    <a:off x="1954686" y="3137699"/>
                    <a:ext cx="57530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010-0000-0000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347" name="그래픽 346" descr="돌아가기">
                    <a:extLst>
                      <a:ext uri="{FF2B5EF4-FFF2-40B4-BE49-F238E27FC236}">
                        <a16:creationId xmlns:a16="http://schemas.microsoft.com/office/drawing/2014/main" id="{722AA1D9-C7B1-4F07-BC94-ABF9E653F3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44017" y="2781855"/>
                    <a:ext cx="132429" cy="132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F58F61F1-5069-4B76-8B74-4C631677B74A}"/>
                    </a:ext>
                  </a:extLst>
                </p:cNvPr>
                <p:cNvGrpSpPr/>
                <p:nvPr/>
              </p:nvGrpSpPr>
              <p:grpSpPr>
                <a:xfrm>
                  <a:off x="754824" y="2750775"/>
                  <a:ext cx="1850263" cy="550169"/>
                  <a:chOff x="754824" y="2750775"/>
                  <a:chExt cx="1850263" cy="550169"/>
                </a:xfrm>
              </p:grpSpPr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EB22DB3C-6481-45DD-9BC6-2A3700B5E3AB}"/>
                      </a:ext>
                    </a:extLst>
                  </p:cNvPr>
                  <p:cNvSpPr/>
                  <p:nvPr/>
                </p:nvSpPr>
                <p:spPr>
                  <a:xfrm>
                    <a:off x="754824" y="2750775"/>
                    <a:ext cx="1850263" cy="55016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B22BADFA-7BCC-4DE5-B083-DB6624256B4A}"/>
                      </a:ext>
                    </a:extLst>
                  </p:cNvPr>
                  <p:cNvSpPr/>
                  <p:nvPr/>
                </p:nvSpPr>
                <p:spPr>
                  <a:xfrm>
                    <a:off x="2422920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F618788D-F00C-48C8-B94C-73D7967C970D}"/>
                      </a:ext>
                    </a:extLst>
                  </p:cNvPr>
                  <p:cNvSpPr/>
                  <p:nvPr/>
                </p:nvSpPr>
                <p:spPr>
                  <a:xfrm>
                    <a:off x="2243066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707AC4FD-75E0-4418-B49C-5024DB9B6277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pic>
            <p:nvPicPr>
              <p:cNvPr id="322" name="그래픽 321" descr="검사 목록 RTL">
                <a:extLst>
                  <a:ext uri="{FF2B5EF4-FFF2-40B4-BE49-F238E27FC236}">
                    <a16:creationId xmlns:a16="http://schemas.microsoft.com/office/drawing/2014/main" id="{A81B32DD-0855-451E-AF3E-9C954C3F6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25021" y="2760300"/>
                <a:ext cx="180000" cy="180000"/>
              </a:xfrm>
              <a:prstGeom prst="rect">
                <a:avLst/>
              </a:prstGeom>
            </p:spPr>
          </p:pic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0B6E4E7F-5431-4599-9440-257C7D89ABD5}"/>
                  </a:ext>
                </a:extLst>
              </p:cNvPr>
              <p:cNvGrpSpPr/>
              <p:nvPr/>
            </p:nvGrpSpPr>
            <p:grpSpPr>
              <a:xfrm>
                <a:off x="754824" y="2750775"/>
                <a:ext cx="1850263" cy="550169"/>
                <a:chOff x="754824" y="2750775"/>
                <a:chExt cx="1850263" cy="550169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8BD36CE9-10B6-4D30-9799-21C125C47E0C}"/>
                    </a:ext>
                  </a:extLst>
                </p:cNvPr>
                <p:cNvGrpSpPr/>
                <p:nvPr/>
              </p:nvGrpSpPr>
              <p:grpSpPr>
                <a:xfrm>
                  <a:off x="797194" y="2761498"/>
                  <a:ext cx="1752291" cy="527680"/>
                  <a:chOff x="778144" y="2761498"/>
                  <a:chExt cx="1752291" cy="527680"/>
                </a:xfrm>
              </p:grpSpPr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26D94CB1-14DD-445D-81AB-75D56E411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14235" y="2761498"/>
                    <a:ext cx="1247207" cy="169277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/>
                      <a:t>3</a:t>
                    </a:r>
                    <a:r>
                      <a:rPr lang="ko-KR" altLang="en-US" sz="500"/>
                      <a:t>번 차량</a:t>
                    </a:r>
                  </a:p>
                </p:txBody>
              </p:sp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B6E6C66F-58A7-40B0-9B8B-2B5D23062816}"/>
                      </a:ext>
                    </a:extLst>
                  </p:cNvPr>
                  <p:cNvSpPr txBox="1"/>
                  <p:nvPr/>
                </p:nvSpPr>
                <p:spPr>
                  <a:xfrm>
                    <a:off x="778144" y="2955013"/>
                    <a:ext cx="1752291" cy="153888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400"/>
                      <a:t>주소 </a:t>
                    </a:r>
                    <a:r>
                      <a:rPr lang="en-US" altLang="ko-KR" sz="400"/>
                      <a:t>: </a:t>
                    </a:r>
                    <a:r>
                      <a:rPr lang="ko-KR" altLang="en-US" sz="400"/>
                      <a:t>부산광역시 해운대구 </a:t>
                    </a:r>
                    <a:r>
                      <a:rPr lang="ko-KR" altLang="en-US" sz="400" err="1"/>
                      <a:t>센텀동로</a:t>
                    </a:r>
                    <a:r>
                      <a:rPr lang="ko-KR" altLang="en-US" sz="400"/>
                      <a:t> </a:t>
                    </a:r>
                    <a:r>
                      <a:rPr lang="en-US" altLang="ko-KR" sz="400"/>
                      <a:t>99</a:t>
                    </a:r>
                    <a:endParaRPr lang="ko-KR" altLang="en-US" sz="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71B448A0-F9EA-4A09-9242-54D1426B3E9C}"/>
                      </a:ext>
                    </a:extLst>
                  </p:cNvPr>
                  <p:cNvSpPr/>
                  <p:nvPr/>
                </p:nvSpPr>
                <p:spPr>
                  <a:xfrm>
                    <a:off x="778144" y="3137699"/>
                    <a:ext cx="583931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>
                        <a:solidFill>
                          <a:schemeClr val="tx1"/>
                        </a:solidFill>
                      </a:rPr>
                      <a:t>일주행거리</a:t>
                    </a:r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:5Km</a:t>
                    </a: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CE4DB1B2-0365-4401-AEA9-B9F78712462E}"/>
                      </a:ext>
                    </a:extLst>
                  </p:cNvPr>
                  <p:cNvSpPr/>
                  <p:nvPr/>
                </p:nvSpPr>
                <p:spPr>
                  <a:xfrm>
                    <a:off x="1380092" y="3137699"/>
                    <a:ext cx="55933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 err="1">
                        <a:solidFill>
                          <a:schemeClr val="tx1"/>
                        </a:solidFill>
                      </a:rPr>
                      <a:t>정보승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56709F7D-94E6-4F15-B872-DF635F1D4D8B}"/>
                      </a:ext>
                    </a:extLst>
                  </p:cNvPr>
                  <p:cNvSpPr/>
                  <p:nvPr/>
                </p:nvSpPr>
                <p:spPr>
                  <a:xfrm>
                    <a:off x="1954686" y="3137699"/>
                    <a:ext cx="57530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010-0000-0000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334" name="그래픽 333" descr="돌아가기">
                    <a:extLst>
                      <a:ext uri="{FF2B5EF4-FFF2-40B4-BE49-F238E27FC236}">
                        <a16:creationId xmlns:a16="http://schemas.microsoft.com/office/drawing/2014/main" id="{B82D166E-D4A2-4B7C-85AD-069132863A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44017" y="2781855"/>
                    <a:ext cx="132429" cy="132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그룹 324">
                  <a:extLst>
                    <a:ext uri="{FF2B5EF4-FFF2-40B4-BE49-F238E27FC236}">
                      <a16:creationId xmlns:a16="http://schemas.microsoft.com/office/drawing/2014/main" id="{984E5410-9E20-4F15-AD94-4291DD33D5BC}"/>
                    </a:ext>
                  </a:extLst>
                </p:cNvPr>
                <p:cNvGrpSpPr/>
                <p:nvPr/>
              </p:nvGrpSpPr>
              <p:grpSpPr>
                <a:xfrm>
                  <a:off x="754824" y="2750775"/>
                  <a:ext cx="1850263" cy="550169"/>
                  <a:chOff x="754824" y="2750775"/>
                  <a:chExt cx="1850263" cy="550169"/>
                </a:xfrm>
              </p:grpSpPr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1184E4E5-46A1-4871-8368-6C022861CA91}"/>
                      </a:ext>
                    </a:extLst>
                  </p:cNvPr>
                  <p:cNvSpPr/>
                  <p:nvPr/>
                </p:nvSpPr>
                <p:spPr>
                  <a:xfrm>
                    <a:off x="754824" y="2750775"/>
                    <a:ext cx="1850263" cy="55016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BC8DCDAE-0D26-4273-95D7-8339AEDCD82A}"/>
                      </a:ext>
                    </a:extLst>
                  </p:cNvPr>
                  <p:cNvSpPr/>
                  <p:nvPr/>
                </p:nvSpPr>
                <p:spPr>
                  <a:xfrm>
                    <a:off x="2422920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46FC1ED-FEE6-4CBC-9E9B-71BBF7912DDA}"/>
                      </a:ext>
                    </a:extLst>
                  </p:cNvPr>
                  <p:cNvSpPr/>
                  <p:nvPr/>
                </p:nvSpPr>
                <p:spPr>
                  <a:xfrm>
                    <a:off x="2243066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622B688C-74B4-4326-A17E-0E8587B8E017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320" name="순서도: 병합 319">
                <a:extLst>
                  <a:ext uri="{FF2B5EF4-FFF2-40B4-BE49-F238E27FC236}">
                    <a16:creationId xmlns:a16="http://schemas.microsoft.com/office/drawing/2014/main" id="{7AE1F730-A2C7-453B-A315-BEFAC16AA563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21" name="순서도: 연결자 320">
                <a:extLst>
                  <a:ext uri="{FF2B5EF4-FFF2-40B4-BE49-F238E27FC236}">
                    <a16:creationId xmlns:a16="http://schemas.microsoft.com/office/drawing/2014/main" id="{518F6CE9-6AF6-43C8-B72C-3565DAF3B84A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DB910746-A9F3-4522-B2D1-9297C1242F56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318" name="순서도: 병합 317">
                <a:extLst>
                  <a:ext uri="{FF2B5EF4-FFF2-40B4-BE49-F238E27FC236}">
                    <a16:creationId xmlns:a16="http://schemas.microsoft.com/office/drawing/2014/main" id="{D1426049-BBD8-4F9B-AF2B-E62684570C75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9" name="순서도: 연결자 318">
                <a:extLst>
                  <a:ext uri="{FF2B5EF4-FFF2-40B4-BE49-F238E27FC236}">
                    <a16:creationId xmlns:a16="http://schemas.microsoft.com/office/drawing/2014/main" id="{D88D2745-12DA-4EDC-80AE-539F7E91ED36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D74CEDBA-51F3-425A-96B5-8791EECFF6A6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316" name="순서도: 병합 315">
                <a:extLst>
                  <a:ext uri="{FF2B5EF4-FFF2-40B4-BE49-F238E27FC236}">
                    <a16:creationId xmlns:a16="http://schemas.microsoft.com/office/drawing/2014/main" id="{D94CB551-F7CD-4DEA-9299-711B5A3DCA35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7" name="순서도: 연결자 316">
                <a:extLst>
                  <a:ext uri="{FF2B5EF4-FFF2-40B4-BE49-F238E27FC236}">
                    <a16:creationId xmlns:a16="http://schemas.microsoft.com/office/drawing/2014/main" id="{2D802A2D-A281-4A14-B944-E854083FBFB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EB8A22A-C00B-46E9-9523-83AAC1F8ACB6}"/>
              </a:ext>
            </a:extLst>
          </p:cNvPr>
          <p:cNvSpPr/>
          <p:nvPr/>
        </p:nvSpPr>
        <p:spPr>
          <a:xfrm>
            <a:off x="753522" y="1079905"/>
            <a:ext cx="8634545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6EB45676-EB4F-48A9-A402-598E19E99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86434"/>
              </p:ext>
            </p:extLst>
          </p:nvPr>
        </p:nvGraphicFramePr>
        <p:xfrm>
          <a:off x="2520169" y="1895231"/>
          <a:ext cx="5482972" cy="2199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8424">
                  <a:extLst>
                    <a:ext uri="{9D8B030D-6E8A-4147-A177-3AD203B41FA5}">
                      <a16:colId xmlns:a16="http://schemas.microsoft.com/office/drawing/2014/main" val="3188716770"/>
                    </a:ext>
                  </a:extLst>
                </a:gridCol>
                <a:gridCol w="1538716">
                  <a:extLst>
                    <a:ext uri="{9D8B030D-6E8A-4147-A177-3AD203B41FA5}">
                      <a16:colId xmlns:a16="http://schemas.microsoft.com/office/drawing/2014/main" val="1220711743"/>
                    </a:ext>
                  </a:extLst>
                </a:gridCol>
                <a:gridCol w="1865089">
                  <a:extLst>
                    <a:ext uri="{9D8B030D-6E8A-4147-A177-3AD203B41FA5}">
                      <a16:colId xmlns:a16="http://schemas.microsoft.com/office/drawing/2014/main" val="337111234"/>
                    </a:ext>
                  </a:extLst>
                </a:gridCol>
                <a:gridCol w="1370743">
                  <a:extLst>
                    <a:ext uri="{9D8B030D-6E8A-4147-A177-3AD203B41FA5}">
                      <a16:colId xmlns:a16="http://schemas.microsoft.com/office/drawing/2014/main" val="3634090956"/>
                    </a:ext>
                  </a:extLst>
                </a:gridCol>
              </a:tblGrid>
              <a:tr h="29362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조직검색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19836"/>
                  </a:ext>
                </a:extLst>
              </a:tr>
              <a:tr h="29362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23746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회사코드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회사명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차량수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9877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0594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92153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38130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3111"/>
                  </a:ext>
                </a:extLst>
              </a:tr>
            </a:tbl>
          </a:graphicData>
        </a:graphic>
      </p:graphicFrame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D1D3659-E530-4192-B08B-19539CEB9F47}"/>
              </a:ext>
            </a:extLst>
          </p:cNvPr>
          <p:cNvGrpSpPr/>
          <p:nvPr/>
        </p:nvGrpSpPr>
        <p:grpSpPr>
          <a:xfrm>
            <a:off x="2634376" y="2337303"/>
            <a:ext cx="5191913" cy="220605"/>
            <a:chOff x="2913910" y="1704402"/>
            <a:chExt cx="4259419" cy="220605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081D0D1-D496-4F24-883D-255E5031A393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67A2181-E0CD-406A-9E55-D6171D100227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7C75D99-F887-4AA7-978E-50A9F5F8863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39A9AF7-FF32-473E-8030-2F6381B97E78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회사명</a:t>
              </a: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E6276F4-A912-4545-9239-104ADD57F50E}"/>
              </a:ext>
            </a:extLst>
          </p:cNvPr>
          <p:cNvSpPr/>
          <p:nvPr/>
        </p:nvSpPr>
        <p:spPr>
          <a:xfrm>
            <a:off x="7470524" y="197188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EB58FE3-3C3B-4BB0-8BDA-97C7E10D25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BD55D98-CDB5-4063-8354-C66909D38C0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3530CBC-1F67-41CB-B03D-FFD50132545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5CB6AA0-7003-42CE-8679-45CFDB3FE52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426E140C-22CF-4DFB-AC34-9B71C247799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16E5D03-EF02-486B-9F19-9F39221BE68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C0041A4-DC6A-4DE6-882F-1CAF731511A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890F8C8-65E1-480E-AB8F-FB8593D8F38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036596E-DDC1-4EA2-9157-9643AB41092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24980E5-8B91-4D9D-A98E-6390996AFB4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AAC1CE1-EFF3-4EC6-9279-F7105B87619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219475F1-DE93-41BD-A70E-C0BB3921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9B1B087-32D2-4817-8E5E-08EC8A3DB38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3" name="그래픽 192" descr="사용자">
              <a:extLst>
                <a:ext uri="{FF2B5EF4-FFF2-40B4-BE49-F238E27FC236}">
                  <a16:creationId xmlns:a16="http://schemas.microsoft.com/office/drawing/2014/main" id="{8BBE6A21-A0A5-441D-850C-39AD27BB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C7FC4B0-9103-422C-B308-A1207E9CA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3367"/>
              </p:ext>
            </p:extLst>
          </p:nvPr>
        </p:nvGraphicFramePr>
        <p:xfrm>
          <a:off x="2624435" y="3033815"/>
          <a:ext cx="136460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64604">
                  <a:extLst>
                    <a:ext uri="{9D8B030D-6E8A-4147-A177-3AD203B41FA5}">
                      <a16:colId xmlns:a16="http://schemas.microsoft.com/office/drawing/2014/main" val="3199051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82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3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61060"/>
                  </a:ext>
                </a:extLst>
              </a:tr>
            </a:tbl>
          </a:graphicData>
        </a:graphic>
      </p:graphicFrame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36FAFB7-1F05-42AE-8D4E-4E421B82DB12}"/>
              </a:ext>
            </a:extLst>
          </p:cNvPr>
          <p:cNvSpPr/>
          <p:nvPr/>
        </p:nvSpPr>
        <p:spPr>
          <a:xfrm>
            <a:off x="3023118" y="2622082"/>
            <a:ext cx="342209" cy="292202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6" name="화살표: 아래쪽 145">
            <a:extLst>
              <a:ext uri="{FF2B5EF4-FFF2-40B4-BE49-F238E27FC236}">
                <a16:creationId xmlns:a16="http://schemas.microsoft.com/office/drawing/2014/main" id="{F3DFCF94-1127-489D-8929-CD7378821A08}"/>
              </a:ext>
            </a:extLst>
          </p:cNvPr>
          <p:cNvSpPr/>
          <p:nvPr/>
        </p:nvSpPr>
        <p:spPr>
          <a:xfrm>
            <a:off x="3749048" y="2401455"/>
            <a:ext cx="146905" cy="131273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387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05228AD-FB5D-47EE-9885-F1267DFA7A04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34F86-CCF2-44E0-B504-03E8EE58F4FE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일부 흐림">
                <a:extLst>
                  <a:ext uri="{FF2B5EF4-FFF2-40B4-BE49-F238E27FC236}">
                    <a16:creationId xmlns:a16="http://schemas.microsoft.com/office/drawing/2014/main" id="{8FA50A88-6A3F-4E6B-9EE9-F9B5C2D7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미관제</a:t>
            </a:r>
            <a:r>
              <a:rPr lang="ko-KR" altLang="en-US" sz="1500" dirty="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미관제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화면을 운행일지 밑에 속하는 화면으로 이동하고 이 아이콘에서 제외한다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검색조건에 단말번호도 넣는다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보여줄 컬럼은 총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4D4A9F0-B2AE-450E-973D-D4A515660818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17B1962-4CF0-42BB-90AC-FF7A15477394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E78B95D-2741-420D-899B-AF45C48860B5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B9F54A-E10D-4658-96AC-FFF172269A49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0A7809D-3A27-4218-9D2F-9413DB38422C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C70D050-5988-4779-82BF-97A7DD55BAA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7BB3E5E-649B-4C4E-88C5-190566EA0BE1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58" name="화살표: 아래쪽 157">
              <a:extLst>
                <a:ext uri="{FF2B5EF4-FFF2-40B4-BE49-F238E27FC236}">
                  <a16:creationId xmlns:a16="http://schemas.microsoft.com/office/drawing/2014/main" id="{E7BE82BB-CA0B-4ACD-9D00-5E9E3A94EAC6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17E9F66-6EBF-4796-A17B-878CACFB7B8C}"/>
              </a:ext>
            </a:extLst>
          </p:cNvPr>
          <p:cNvCxnSpPr/>
          <p:nvPr/>
        </p:nvCxnSpPr>
        <p:spPr>
          <a:xfrm>
            <a:off x="2668443" y="2158839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4">
            <a:extLst>
              <a:ext uri="{FF2B5EF4-FFF2-40B4-BE49-F238E27FC236}">
                <a16:creationId xmlns:a16="http://schemas.microsoft.com/office/drawing/2014/main" id="{070A696A-2322-4F2A-B6B2-3B26DD370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5544"/>
              </p:ext>
            </p:extLst>
          </p:nvPr>
        </p:nvGraphicFramePr>
        <p:xfrm>
          <a:off x="2717999" y="2645544"/>
          <a:ext cx="6622920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2442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74441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41175">
                  <a:extLst>
                    <a:ext uri="{9D8B030D-6E8A-4147-A177-3AD203B41FA5}">
                      <a16:colId xmlns:a16="http://schemas.microsoft.com/office/drawing/2014/main" val="2291396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599831850"/>
                    </a:ext>
                  </a:extLst>
                </a:gridCol>
                <a:gridCol w="597159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06490">
                  <a:extLst>
                    <a:ext uri="{9D8B030D-6E8A-4147-A177-3AD203B41FA5}">
                      <a16:colId xmlns:a16="http://schemas.microsoft.com/office/drawing/2014/main" val="2971428940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3803887327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771150596"/>
                    </a:ext>
                  </a:extLst>
                </a:gridCol>
                <a:gridCol w="374201">
                  <a:extLst>
                    <a:ext uri="{9D8B030D-6E8A-4147-A177-3AD203B41FA5}">
                      <a16:colId xmlns:a16="http://schemas.microsoft.com/office/drawing/2014/main" val="3304827546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조직명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단말명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차량상태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off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서버전송일시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수신일시차이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강남대리점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12:39:01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12:45:55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강북대리점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정차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11:24:14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10:49:17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성북대리점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20:43:16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20:43:21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074ECD0-B74F-4E3C-9066-0B4DC6D20222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미관제</a:t>
            </a:r>
            <a:r>
              <a:rPr lang="ko-KR" altLang="en-US" sz="70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E0626F6-D1C7-4F77-A722-7939D3E0B284}"/>
              </a:ext>
            </a:extLst>
          </p:cNvPr>
          <p:cNvSpPr/>
          <p:nvPr/>
        </p:nvSpPr>
        <p:spPr>
          <a:xfrm>
            <a:off x="2913916" y="192359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지점명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06B5244-ED1B-4026-86C5-679996CB8766}"/>
              </a:ext>
            </a:extLst>
          </p:cNvPr>
          <p:cNvSpPr/>
          <p:nvPr/>
        </p:nvSpPr>
        <p:spPr>
          <a:xfrm>
            <a:off x="2913915" y="21401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대리점명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8A137D8-5ED5-44F6-AF26-D137C97B6D5D}"/>
              </a:ext>
            </a:extLst>
          </p:cNvPr>
          <p:cNvSpPr/>
          <p:nvPr/>
        </p:nvSpPr>
        <p:spPr>
          <a:xfrm>
            <a:off x="2913910" y="23547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단말 명 </a:t>
            </a:r>
            <a:r>
              <a:rPr lang="en-US" altLang="ko-KR" sz="700" dirty="0">
                <a:solidFill>
                  <a:schemeClr val="tx1"/>
                </a:solidFill>
              </a:rPr>
              <a:t>or </a:t>
            </a:r>
            <a:r>
              <a:rPr lang="ko-KR" altLang="en-US" sz="700" dirty="0">
                <a:solidFill>
                  <a:schemeClr val="tx1"/>
                </a:solidFill>
              </a:rPr>
              <a:t>단말번호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15EF3-3339-4B6C-B04F-C8C83411B6C4}"/>
              </a:ext>
            </a:extLst>
          </p:cNvPr>
          <p:cNvSpPr/>
          <p:nvPr/>
        </p:nvSpPr>
        <p:spPr>
          <a:xfrm>
            <a:off x="727572" y="5765561"/>
            <a:ext cx="1389474" cy="227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3F3D096-A90D-4744-9183-3B42BCBA042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E370832-2E3B-47A0-A5B4-716CDF3DAD6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006C50-F5F8-404E-BD5D-DB7AB577541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9AE6B86-912C-4489-BC60-1E1AE8065FD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283D87-F87D-4806-A1FB-45D7F37945F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A5D22CE-3918-4119-BC37-C0953387BF6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BD87A-3E3F-4E62-9DB4-CE200AE0E23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27974FB-7385-4AEA-A865-41AA81074ED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F94D6B1-0C51-4688-B9F8-4CF684541D7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264C8AA-D6CB-481B-8D74-6DDF606597A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6CC2E52-D585-41BD-AAB0-C784E6BC0B8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9" name="그래픽 158" descr="사용자">
              <a:extLst>
                <a:ext uri="{FF2B5EF4-FFF2-40B4-BE49-F238E27FC236}">
                  <a16:creationId xmlns:a16="http://schemas.microsoft.com/office/drawing/2014/main" id="{B3E1D43F-E535-4AB1-BE90-17AFA83E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C8517E-2C59-4DCB-A525-2D93025A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32E9D37-D21D-4B52-9150-2899F795480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A5938ADB-1B18-4A13-AA6C-7065E4FCB2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5" y="5892372"/>
            <a:ext cx="191949" cy="1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2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매뉴얼 다운로드 및 로그아웃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로그아웃 클릭 시 로그아웃</a:t>
            </a:r>
            <a:endParaRPr lang="en-US" altLang="ko-KR" sz="90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35F1CF4-921A-4632-9CF4-CA3C3EEE9B71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360B347-3C11-4C27-A08A-CC56123E25CA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2ECC080E-E174-4616-8818-CEEC47D4A603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BB10FCA7-2BAD-4FF0-908B-D483E91ED48B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94651AF-ED68-43BF-A9EA-D9E7FED6FBAC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5472C14-C977-4126-A5D4-B9465CD9DA0C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ADA8FB87-6474-4F86-9B20-07FA8DD05089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7AEDC-E112-4A94-BDCF-B275D253C87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7D6C563-E469-4505-8759-D664451FB845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2364357-F134-41FA-AFCF-96E75D9EC585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019FFA5F-E3B5-40DE-91DE-D53037ED24B6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18F4C7A6-8574-44BF-9D58-4D30EFEBAA5F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E55F76D-DEE0-471E-97C0-1E88B05DF631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D48B5874-889A-4A7B-AB0F-F1EC97D3CEE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BFA6162-D128-4FDF-BA82-3AC1ABBC09CC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5E73478-1BAA-40E4-9CF4-EFD6D10AA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42922F8A-CAE5-4BB4-B297-506DFEF57052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80DDAB01-18EB-4130-89E2-13FC1F2FF14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FFEB955A-9D17-426D-B48C-212472954F7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DF2D3BE-85EB-4303-A897-42435DEAF2E5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59592646-A613-4F33-B8B0-AAD9C7408B7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EF25381-8A1C-4B8F-9089-FA405B13DDB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3AC2251A-82AD-4595-8188-C0CD30AF8B85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F3F9397-2E68-4449-8265-8108ADF6EB4E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C83534DE-361F-447B-A7E0-6D794BAF3B95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929822AE-6510-4E58-87C4-0601250577B7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ADDB4D4B-B2CB-4CD8-AD07-1257ABAF886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4044E5C7-3BA7-42D7-BB0A-2F27C842E295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4CB54F90-1B74-4941-8231-3F9D38FC39C4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81" name="순서도: 병합 180">
                <a:extLst>
                  <a:ext uri="{FF2B5EF4-FFF2-40B4-BE49-F238E27FC236}">
                    <a16:creationId xmlns:a16="http://schemas.microsoft.com/office/drawing/2014/main" id="{0CE73C52-40B7-4DCA-BB1A-02CDF8ED59D2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82" name="순서도: 연결자 181">
                <a:extLst>
                  <a:ext uri="{FF2B5EF4-FFF2-40B4-BE49-F238E27FC236}">
                    <a16:creationId xmlns:a16="http://schemas.microsoft.com/office/drawing/2014/main" id="{0FA241F4-0E81-44A8-8206-DA6B7907F81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E098385D-2F23-4525-BFA0-416E2B4EBD6F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79" name="순서도: 병합 178">
                <a:extLst>
                  <a:ext uri="{FF2B5EF4-FFF2-40B4-BE49-F238E27FC236}">
                    <a16:creationId xmlns:a16="http://schemas.microsoft.com/office/drawing/2014/main" id="{7D48D3B2-A982-4606-9B57-37390BBEEDCD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80" name="순서도: 연결자 179">
                <a:extLst>
                  <a:ext uri="{FF2B5EF4-FFF2-40B4-BE49-F238E27FC236}">
                    <a16:creationId xmlns:a16="http://schemas.microsoft.com/office/drawing/2014/main" id="{4058F943-58B6-4DC2-8A42-00F5B7B120F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09E150D-7776-4AC3-B4BD-AB0544354B9E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77" name="순서도: 병합 176">
                <a:extLst>
                  <a:ext uri="{FF2B5EF4-FFF2-40B4-BE49-F238E27FC236}">
                    <a16:creationId xmlns:a16="http://schemas.microsoft.com/office/drawing/2014/main" id="{4E62A64D-EDCA-4A58-B62A-A1DE8B44F632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8" name="순서도: 연결자 177">
                <a:extLst>
                  <a:ext uri="{FF2B5EF4-FFF2-40B4-BE49-F238E27FC236}">
                    <a16:creationId xmlns:a16="http://schemas.microsoft.com/office/drawing/2014/main" id="{D0065FE2-8967-4AC2-8E62-88D5D00DF7E8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2992E23-C3AA-4EA6-A928-18198205EE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984FC9D-D554-40F4-B21A-B1428BA7527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71AD2EF-1FF3-4287-961E-993EEF6D63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77465CC-F770-4132-8A7E-C8CA28C9B6A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564F0F-0803-4465-847D-FBA7437EDF6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9F8EB54-E755-450F-A408-5054AC1C619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0F4AB40-1C4D-4AD9-896C-E245BFA1697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3FBB5D-071D-46F9-A302-F66879F2D27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3B40F32-83B5-4453-B52F-CF225211F20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D598CCE-98AF-4EDC-BF20-84B46AB9873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F4CD1A16-EF66-48D3-A019-A6025363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EBDCC16-5B57-47B3-A6FB-61383728F03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래픽 146" descr="사용자">
              <a:extLst>
                <a:ext uri="{FF2B5EF4-FFF2-40B4-BE49-F238E27FC236}">
                  <a16:creationId xmlns:a16="http://schemas.microsoft.com/office/drawing/2014/main" id="{2EEE4841-8BDB-4E6B-9DDF-686F0DBFC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386F16E-F007-4D25-A6FD-88C29B84A99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15EF3-3339-4B6C-B04F-C8C83411B6C4}"/>
              </a:ext>
            </a:extLst>
          </p:cNvPr>
          <p:cNvSpPr/>
          <p:nvPr/>
        </p:nvSpPr>
        <p:spPr>
          <a:xfrm>
            <a:off x="727572" y="5499899"/>
            <a:ext cx="1389474" cy="770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BCABC1CB-E6AC-47DB-A201-64D2D132C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9" y="5885048"/>
            <a:ext cx="191949" cy="1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808A2523-8BB1-4414-8064-BFD3C7EB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종료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이전 상태로 전환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AA803D-CE2B-42C3-820C-45AECEEBC37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5" name="순서도: 병합 24">
              <a:extLst>
                <a:ext uri="{FF2B5EF4-FFF2-40B4-BE49-F238E27FC236}">
                  <a16:creationId xmlns:a16="http://schemas.microsoft.com/office/drawing/2014/main" id="{88F452EF-37A0-40DF-8747-CD51961D1E9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7E9E4177-C4F8-4C99-8032-457D3306E9F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9600A6-5A5F-471A-BE14-6A29915778CA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8" name="순서도: 병합 27">
              <a:extLst>
                <a:ext uri="{FF2B5EF4-FFF2-40B4-BE49-F238E27FC236}">
                  <a16:creationId xmlns:a16="http://schemas.microsoft.com/office/drawing/2014/main" id="{992E50D5-C839-44F4-86C5-D81C0F4A49E5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6B109E1F-57F2-44BE-BF1E-601466367FB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0922B0-EE19-4B7E-BA29-88408C51AEE6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4E226F86-A34D-42D0-BC35-E65EF8FCE98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4701997-9350-4C35-8FE1-68FFD22D13E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AF956A4-A180-4182-97E7-D3CAD600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73766A-D345-443C-8A0E-A7E326F19AFE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49781A-40C8-404A-A9DB-546F4B05A855}"/>
              </a:ext>
            </a:extLst>
          </p:cNvPr>
          <p:cNvSpPr/>
          <p:nvPr/>
        </p:nvSpPr>
        <p:spPr>
          <a:xfrm>
            <a:off x="7128769" y="1180404"/>
            <a:ext cx="1331529" cy="1943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B4C50E-57F1-4ACE-8424-5050756D2D1F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06EB29-C857-45A3-9D76-54209B033A9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67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>
            <a:extLst>
              <a:ext uri="{FF2B5EF4-FFF2-40B4-BE49-F238E27FC236}">
                <a16:creationId xmlns:a16="http://schemas.microsoft.com/office/drawing/2014/main" id="{E550DEAB-A894-482D-B531-968FD9EA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92AE59-F397-469E-823E-E50EE7E7A259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6E2551B-680F-4A67-834B-AD36807D5527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화살표: 아래쪽 279">
              <a:extLst>
                <a:ext uri="{FF2B5EF4-FFF2-40B4-BE49-F238E27FC236}">
                  <a16:creationId xmlns:a16="http://schemas.microsoft.com/office/drawing/2014/main" id="{E105FAFF-205D-4A36-8552-8A516308162D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화살표: 아래쪽 280">
              <a:extLst>
                <a:ext uri="{FF2B5EF4-FFF2-40B4-BE49-F238E27FC236}">
                  <a16:creationId xmlns:a16="http://schemas.microsoft.com/office/drawing/2014/main" id="{EF9FCDFA-04DC-485D-BB6D-8722F6F13B41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4A9CEFA6-C222-476C-A003-A2744E523E01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3F8B389-7841-4AE1-9992-FF87ADD1E60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2A7BF7DD-8C14-4225-9EC1-B7D1F152D28D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092F6AF-1D75-4775-B752-E870EBB54B71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AE49DA89-8149-4E18-8DE0-58B28C334123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B5D21FB2-E599-4D71-BBDC-3DF976EC3613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14B286DF-4AE3-47B6-BC43-393CFAC5A745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0F94FB97-E682-484D-B2D0-64A66686073D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3BA2619F-056D-4AF5-89D6-330744A90545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F5AFD227-C0F7-47DA-843E-E44D9F1FB615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31C995AD-83E5-4B35-8EF1-4F0113D19745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E2F19D44-E69D-4F28-91F8-D9D5132A893B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E4756048-D986-4109-9D34-8255819B35B5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BE270F1F-CFA3-46A7-B281-5B15CAECE1B3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4612362-05C9-4F66-8ACB-6CFBAF2DC78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C73ED6A7-3759-4B6F-AED3-F3DBAC01CD87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D568D0D0-E031-4B39-9730-E8E55D5C43B7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77718F32-7ED8-454D-87E7-8B1004496F7E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023DE173-C7EE-4787-BF9F-6C8440C3FFD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874F273F-3C25-4A59-8F9F-B4EE3198B5D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C20F21FC-F667-4F92-AFF0-696E84E227E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41327A7E-CC3B-46F1-9466-122B1EC76A77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707A33ED-B527-4C5D-8B98-98D913B7B608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4D169BC0-ED5A-44A4-B92D-5E385E51382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D9EB1E3E-62D2-4642-A461-5B96D87823A8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97" name="순서도: 병합 296">
                <a:extLst>
                  <a:ext uri="{FF2B5EF4-FFF2-40B4-BE49-F238E27FC236}">
                    <a16:creationId xmlns:a16="http://schemas.microsoft.com/office/drawing/2014/main" id="{2C86EADB-DEA2-422A-824A-C429BC72DDF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8" name="순서도: 연결자 297">
                <a:extLst>
                  <a:ext uri="{FF2B5EF4-FFF2-40B4-BE49-F238E27FC236}">
                    <a16:creationId xmlns:a16="http://schemas.microsoft.com/office/drawing/2014/main" id="{02A533E1-C35C-40B7-833C-830D819EF05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B259485-55E1-485B-BE25-E791E3170D6E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95" name="순서도: 병합 294">
                <a:extLst>
                  <a:ext uri="{FF2B5EF4-FFF2-40B4-BE49-F238E27FC236}">
                    <a16:creationId xmlns:a16="http://schemas.microsoft.com/office/drawing/2014/main" id="{125FD634-2C6E-4C8D-8E68-68DD1508AB88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6" name="순서도: 연결자 295">
                <a:extLst>
                  <a:ext uri="{FF2B5EF4-FFF2-40B4-BE49-F238E27FC236}">
                    <a16:creationId xmlns:a16="http://schemas.microsoft.com/office/drawing/2014/main" id="{905BA1B9-A5D1-4998-B7AE-90FACC67C81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82556B6-0301-4D84-A957-A4179A3CA135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93" name="순서도: 병합 292">
                <a:extLst>
                  <a:ext uri="{FF2B5EF4-FFF2-40B4-BE49-F238E27FC236}">
                    <a16:creationId xmlns:a16="http://schemas.microsoft.com/office/drawing/2014/main" id="{9246F990-6735-4043-949D-B4D3B8CCA13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4" name="순서도: 연결자 293">
                <a:extLst>
                  <a:ext uri="{FF2B5EF4-FFF2-40B4-BE49-F238E27FC236}">
                    <a16:creationId xmlns:a16="http://schemas.microsoft.com/office/drawing/2014/main" id="{A18E8FA3-678A-4C4D-99CB-358671FE3E9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목록 검색기능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화면으로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           </a:t>
            </a:r>
            <a:r>
              <a:rPr lang="ko-KR" altLang="en-US" sz="900" dirty="0" err="1">
                <a:solidFill>
                  <a:schemeClr val="tx1"/>
                </a:solidFill>
              </a:rPr>
              <a:t>토클</a:t>
            </a:r>
            <a:r>
              <a:rPr lang="ko-KR" altLang="en-US" sz="900" dirty="0">
                <a:solidFill>
                  <a:schemeClr val="tx1"/>
                </a:solidFill>
              </a:rPr>
              <a:t> 기능으로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번 선택지 단말기 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대리점명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기사명으로 검색 가능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C652788-ADA0-4000-A9FA-42A5A0B79D06}"/>
              </a:ext>
            </a:extLst>
          </p:cNvPr>
          <p:cNvSpPr/>
          <p:nvPr/>
        </p:nvSpPr>
        <p:spPr>
          <a:xfrm>
            <a:off x="754015" y="1101226"/>
            <a:ext cx="954000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/>
              <a:t> </a:t>
            </a:r>
            <a:endParaRPr lang="ko-KR" altLang="en-US" sz="5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73A620-8977-47C9-A8F3-10B1945FDEAA}"/>
              </a:ext>
            </a:extLst>
          </p:cNvPr>
          <p:cNvSpPr/>
          <p:nvPr/>
        </p:nvSpPr>
        <p:spPr>
          <a:xfrm>
            <a:off x="1700741" y="1101226"/>
            <a:ext cx="954000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3DEA9DA-F54D-489E-8E30-2B5FB646B706}"/>
              </a:ext>
            </a:extLst>
          </p:cNvPr>
          <p:cNvCxnSpPr>
            <a:cxnSpLocks/>
          </p:cNvCxnSpPr>
          <p:nvPr/>
        </p:nvCxnSpPr>
        <p:spPr>
          <a:xfrm>
            <a:off x="1225550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35CA750-7D05-4CA7-8D2A-49F66653EFAB}"/>
              </a:ext>
            </a:extLst>
          </p:cNvPr>
          <p:cNvCxnSpPr>
            <a:cxnSpLocks/>
          </p:cNvCxnSpPr>
          <p:nvPr/>
        </p:nvCxnSpPr>
        <p:spPr>
          <a:xfrm>
            <a:off x="1706731" y="1092246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전체</a:t>
            </a:r>
            <a:endParaRPr lang="en-US" altLang="ko-KR" sz="700"/>
          </a:p>
          <a:p>
            <a:pPr algn="ctr"/>
            <a:endParaRPr lang="en-US" altLang="ko-KR" sz="700"/>
          </a:p>
          <a:p>
            <a:pPr algn="ctr"/>
            <a:r>
              <a:rPr lang="en-US" altLang="ko-KR" sz="700"/>
              <a:t>3</a:t>
            </a:r>
            <a:endParaRPr lang="ko-KR" altLang="en-US" sz="7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2A8B2FD-B884-4C51-A65B-85634ACCCA7C}"/>
              </a:ext>
            </a:extLst>
          </p:cNvPr>
          <p:cNvSpPr txBox="1"/>
          <p:nvPr/>
        </p:nvSpPr>
        <p:spPr>
          <a:xfrm>
            <a:off x="1272258" y="1162378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주행</a:t>
            </a:r>
            <a:endParaRPr lang="en-US" altLang="ko-KR" sz="700"/>
          </a:p>
          <a:p>
            <a:endParaRPr lang="en-US" altLang="ko-KR" sz="700"/>
          </a:p>
          <a:p>
            <a:pPr algn="ctr"/>
            <a:r>
              <a:rPr lang="en-US" altLang="ko-KR" sz="700">
                <a:solidFill>
                  <a:schemeClr val="accent6"/>
                </a:solidFill>
              </a:rPr>
              <a:t>2</a:t>
            </a:r>
            <a:endParaRPr lang="ko-KR" altLang="en-US" sz="700">
              <a:solidFill>
                <a:schemeClr val="accent6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8A573B-586C-4C54-9E0B-0958F259DE8A}"/>
              </a:ext>
            </a:extLst>
          </p:cNvPr>
          <p:cNvSpPr txBox="1"/>
          <p:nvPr/>
        </p:nvSpPr>
        <p:spPr>
          <a:xfrm>
            <a:off x="1751892" y="1162378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종료</a:t>
            </a:r>
            <a:endParaRPr lang="en-US" altLang="ko-KR" sz="700"/>
          </a:p>
          <a:p>
            <a:endParaRPr lang="en-US" altLang="ko-KR" sz="700"/>
          </a:p>
          <a:p>
            <a:pPr algn="ctr"/>
            <a:r>
              <a:rPr lang="en-US" altLang="ko-KR" sz="700"/>
              <a:t>1</a:t>
            </a:r>
            <a:endParaRPr lang="ko-KR" altLang="en-US" sz="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B16B9E-542C-463B-96D8-705918C20A85}"/>
              </a:ext>
            </a:extLst>
          </p:cNvPr>
          <p:cNvSpPr txBox="1"/>
          <p:nvPr/>
        </p:nvSpPr>
        <p:spPr>
          <a:xfrm>
            <a:off x="2226025" y="1159703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특이</a:t>
            </a:r>
            <a:endParaRPr lang="en-US" altLang="ko-KR" sz="700" dirty="0"/>
          </a:p>
          <a:p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0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B77A13F-4E16-4DFF-B76F-BA54271CEEDE}"/>
              </a:ext>
            </a:extLst>
          </p:cNvPr>
          <p:cNvSpPr/>
          <p:nvPr/>
        </p:nvSpPr>
        <p:spPr>
          <a:xfrm>
            <a:off x="754015" y="1634626"/>
            <a:ext cx="480201" cy="52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/>
              <a:t> </a:t>
            </a:r>
            <a:endParaRPr lang="ko-KR" altLang="en-US" sz="5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C6361B-BA64-42D2-8324-9AA2AE991CC4}"/>
              </a:ext>
            </a:extLst>
          </p:cNvPr>
          <p:cNvSpPr/>
          <p:nvPr/>
        </p:nvSpPr>
        <p:spPr>
          <a:xfrm>
            <a:off x="1373792" y="1634626"/>
            <a:ext cx="1280949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멀티관제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49C77E4-4A83-44B0-9FDA-16A849CFC488}"/>
              </a:ext>
            </a:extLst>
          </p:cNvPr>
          <p:cNvSpPr/>
          <p:nvPr/>
        </p:nvSpPr>
        <p:spPr>
          <a:xfrm>
            <a:off x="754015" y="2159654"/>
            <a:ext cx="1899589" cy="5485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6BB2E-A284-45A7-A0F6-243FE38CA4BB}"/>
              </a:ext>
            </a:extLst>
          </p:cNvPr>
          <p:cNvSpPr/>
          <p:nvPr/>
        </p:nvSpPr>
        <p:spPr>
          <a:xfrm>
            <a:off x="874925" y="2379662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0CE80DB-CCB1-4D07-A39A-7AFEEA6FD912}"/>
              </a:ext>
            </a:extLst>
          </p:cNvPr>
          <p:cNvSpPr/>
          <p:nvPr/>
        </p:nvSpPr>
        <p:spPr>
          <a:xfrm>
            <a:off x="2232813" y="2376156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BC9C3CF-4076-47C4-B4A0-ABC1DB7B6C2B}"/>
              </a:ext>
            </a:extLst>
          </p:cNvPr>
          <p:cNvCxnSpPr>
            <a:cxnSpLocks/>
          </p:cNvCxnSpPr>
          <p:nvPr/>
        </p:nvCxnSpPr>
        <p:spPr>
          <a:xfrm>
            <a:off x="754015" y="2153304"/>
            <a:ext cx="1899589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DDD92E-1384-41AC-8CB0-26484DDFEBE7}"/>
              </a:ext>
            </a:extLst>
          </p:cNvPr>
          <p:cNvSpPr txBox="1"/>
          <p:nvPr/>
        </p:nvSpPr>
        <p:spPr>
          <a:xfrm>
            <a:off x="784624" y="179479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전체목록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8A86CB-5EA4-4998-B5DD-EBD5D72C2F0C}"/>
              </a:ext>
            </a:extLst>
          </p:cNvPr>
          <p:cNvSpPr/>
          <p:nvPr/>
        </p:nvSpPr>
        <p:spPr>
          <a:xfrm>
            <a:off x="1270131" y="2379662"/>
            <a:ext cx="912696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목록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8063499-45B8-4F99-AF58-88C8BA949A3E}"/>
              </a:ext>
            </a:extLst>
          </p:cNvPr>
          <p:cNvSpPr/>
          <p:nvPr/>
        </p:nvSpPr>
        <p:spPr>
          <a:xfrm>
            <a:off x="1270131" y="2595217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1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5473864-F88E-46CA-B7B7-DF334177343F}"/>
              </a:ext>
            </a:extLst>
          </p:cNvPr>
          <p:cNvSpPr/>
          <p:nvPr/>
        </p:nvSpPr>
        <p:spPr>
          <a:xfrm>
            <a:off x="1270131" y="2705010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2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3291A6-17C1-4246-BB8A-AB092DB66BFC}"/>
              </a:ext>
            </a:extLst>
          </p:cNvPr>
          <p:cNvSpPr/>
          <p:nvPr/>
        </p:nvSpPr>
        <p:spPr>
          <a:xfrm>
            <a:off x="1270131" y="2814197"/>
            <a:ext cx="912696" cy="109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1DBB00-98EA-49E7-80BD-E89CAC833FA3}"/>
              </a:ext>
            </a:extLst>
          </p:cNvPr>
          <p:cNvSpPr/>
          <p:nvPr/>
        </p:nvSpPr>
        <p:spPr>
          <a:xfrm>
            <a:off x="875262" y="2588801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err="1">
                <a:solidFill>
                  <a:schemeClr val="tx1"/>
                </a:solidFill>
              </a:rPr>
              <a:t>지점명</a:t>
            </a:r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0C491-A562-4536-8291-48D3153DBF33}"/>
              </a:ext>
            </a:extLst>
          </p:cNvPr>
          <p:cNvSpPr/>
          <p:nvPr/>
        </p:nvSpPr>
        <p:spPr>
          <a:xfrm>
            <a:off x="873735" y="2832445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기사 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C12F0BD-2C73-4153-AA80-9140016FB499}"/>
              </a:ext>
            </a:extLst>
          </p:cNvPr>
          <p:cNvSpPr/>
          <p:nvPr/>
        </p:nvSpPr>
        <p:spPr>
          <a:xfrm>
            <a:off x="875185" y="2487939"/>
            <a:ext cx="350625" cy="109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F43F84D-081A-4944-AB24-9B45AE105E16}"/>
              </a:ext>
            </a:extLst>
          </p:cNvPr>
          <p:cNvSpPr/>
          <p:nvPr/>
        </p:nvSpPr>
        <p:spPr>
          <a:xfrm>
            <a:off x="1271375" y="2486840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목록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F9E00B-74F5-4DA8-992E-AC7FDFFFEF07}"/>
              </a:ext>
            </a:extLst>
          </p:cNvPr>
          <p:cNvSpPr/>
          <p:nvPr/>
        </p:nvSpPr>
        <p:spPr>
          <a:xfrm>
            <a:off x="853800" y="2195801"/>
            <a:ext cx="404697" cy="87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F5041E1-3A21-4B0F-84FB-B30F22E027C6}"/>
              </a:ext>
            </a:extLst>
          </p:cNvPr>
          <p:cNvSpPr/>
          <p:nvPr/>
        </p:nvSpPr>
        <p:spPr>
          <a:xfrm>
            <a:off x="1271375" y="2195801"/>
            <a:ext cx="940555" cy="86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DB8C9-910C-46B1-A759-728B4EF93CEA}"/>
              </a:ext>
            </a:extLst>
          </p:cNvPr>
          <p:cNvSpPr txBox="1"/>
          <p:nvPr/>
        </p:nvSpPr>
        <p:spPr>
          <a:xfrm>
            <a:off x="914794" y="2164645"/>
            <a:ext cx="248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CB70C0-1932-492E-80D6-ED925963888D}"/>
              </a:ext>
            </a:extLst>
          </p:cNvPr>
          <p:cNvSpPr txBox="1"/>
          <p:nvPr/>
        </p:nvSpPr>
        <p:spPr>
          <a:xfrm>
            <a:off x="1602086" y="215647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37B6C7-6948-4706-9274-CDFB8959C624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C316046C-4AC9-468D-9318-A28C3FA0CD1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11" name="순서도: 병합 210">
              <a:extLst>
                <a:ext uri="{FF2B5EF4-FFF2-40B4-BE49-F238E27FC236}">
                  <a16:creationId xmlns:a16="http://schemas.microsoft.com/office/drawing/2014/main" id="{B10F6977-8164-476A-A945-711FE3DFC8A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2" name="순서도: 연결자 211">
              <a:extLst>
                <a:ext uri="{FF2B5EF4-FFF2-40B4-BE49-F238E27FC236}">
                  <a16:creationId xmlns:a16="http://schemas.microsoft.com/office/drawing/2014/main" id="{4E68FA3A-5B6E-41B6-A9F9-BE7F226606D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4518EAA7-E373-4435-8364-DA4944E38C44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14" name="순서도: 병합 213">
              <a:extLst>
                <a:ext uri="{FF2B5EF4-FFF2-40B4-BE49-F238E27FC236}">
                  <a16:creationId xmlns:a16="http://schemas.microsoft.com/office/drawing/2014/main" id="{A896233C-902B-46D0-8841-B298FAA4BC5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5" name="순서도: 연결자 214">
              <a:extLst>
                <a:ext uri="{FF2B5EF4-FFF2-40B4-BE49-F238E27FC236}">
                  <a16:creationId xmlns:a16="http://schemas.microsoft.com/office/drawing/2014/main" id="{66782813-A2C5-4616-8817-D16E83EE2E5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0ACDD61-FF2C-41F1-898A-D09167677CDF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17" name="순서도: 병합 216">
              <a:extLst>
                <a:ext uri="{FF2B5EF4-FFF2-40B4-BE49-F238E27FC236}">
                  <a16:creationId xmlns:a16="http://schemas.microsoft.com/office/drawing/2014/main" id="{5180D6CD-2309-4177-9926-69533EB2AA30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8" name="순서도: 연결자 217">
              <a:extLst>
                <a:ext uri="{FF2B5EF4-FFF2-40B4-BE49-F238E27FC236}">
                  <a16:creationId xmlns:a16="http://schemas.microsoft.com/office/drawing/2014/main" id="{2C38C65C-11AF-4966-9D33-50CF187B1C6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884254E8-4B12-41D5-A67F-056D2054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1C9B0C3-0AD1-4D84-AF45-3E9E9617DBE3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24D57CF-8A37-4502-8DA7-7C65E031AAA3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56E449-3BF0-46AC-9B88-EBA873A53740}"/>
              </a:ext>
            </a:extLst>
          </p:cNvPr>
          <p:cNvSpPr/>
          <p:nvPr/>
        </p:nvSpPr>
        <p:spPr>
          <a:xfrm>
            <a:off x="2218742" y="2349689"/>
            <a:ext cx="404265" cy="15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51BCCB2-BC7A-4CF5-87DD-5F5E8EA2975E}"/>
              </a:ext>
            </a:extLst>
          </p:cNvPr>
          <p:cNvSpPr/>
          <p:nvPr/>
        </p:nvSpPr>
        <p:spPr>
          <a:xfrm>
            <a:off x="876058" y="2711880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대리점 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CFDD9C2-9C5F-452D-833A-24B3D3E0717F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6081267-F624-4E20-94BB-070FB26597E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A6D0E11-DC23-4FAD-8AFF-46E5EEF9AFD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7E8CAF2-A5C6-4381-B4E5-51A715C4380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EF6428C-1C96-4A3A-8713-2DA0BC67A3A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628EC8A-8402-46AE-BD37-B13DD908FF8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275A2FD-0751-4F76-8DC6-9922F42420A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FB0E77D-DB0D-42C8-8478-EADE213CBC2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7CBE91D-10B0-4949-A2B3-A1E4658BFE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CBA5B7D-FAB1-41EB-BE74-3315AB17146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AF14BD4-FFAF-4B0F-83F8-DCBAB3AEAC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475FBC7E-5218-4DF3-8ACA-FAB97BA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56B6825-39FA-4DC9-9906-83A2CA27DA5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DB539D19-D8C8-4131-B482-B67EB823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D215A2F-6CB7-445A-A481-374FE7171E4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30659EA-B241-4C06-8E85-123E2F2B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39461"/>
              </p:ext>
            </p:extLst>
          </p:nvPr>
        </p:nvGraphicFramePr>
        <p:xfrm>
          <a:off x="807847" y="3262629"/>
          <a:ext cx="1500347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347">
                  <a:extLst>
                    <a:ext uri="{9D8B030D-6E8A-4147-A177-3AD203B41FA5}">
                      <a16:colId xmlns:a16="http://schemas.microsoft.com/office/drawing/2014/main" val="82404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단말기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31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지점명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1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9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기사명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11726"/>
                  </a:ext>
                </a:extLst>
              </a:tr>
            </a:tbl>
          </a:graphicData>
        </a:graphic>
      </p:graphicFrame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19A66CD-361E-4280-A558-796B1E2FC29F}"/>
              </a:ext>
            </a:extLst>
          </p:cNvPr>
          <p:cNvSpPr/>
          <p:nvPr/>
        </p:nvSpPr>
        <p:spPr>
          <a:xfrm>
            <a:off x="898541" y="3031957"/>
            <a:ext cx="186332" cy="199645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1FD6E98-498B-4003-81BC-E80A19972A9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(</a:t>
            </a:r>
            <a:r>
              <a:rPr lang="ko-KR" altLang="en-US" sz="900" dirty="0">
                <a:solidFill>
                  <a:schemeClr val="tx1"/>
                </a:solidFill>
              </a:rPr>
              <a:t>관제 위치정보에 쉽게 </a:t>
            </a:r>
            <a:r>
              <a:rPr lang="ko-KR" altLang="en-US" sz="900" dirty="0" err="1">
                <a:solidFill>
                  <a:schemeClr val="tx1"/>
                </a:solidFill>
              </a:rPr>
              <a:t>식별할수있는</a:t>
            </a:r>
            <a:r>
              <a:rPr lang="ko-KR" altLang="en-US" sz="900" dirty="0">
                <a:solidFill>
                  <a:schemeClr val="tx1"/>
                </a:solidFill>
              </a:rPr>
              <a:t> 이름</a:t>
            </a:r>
            <a:r>
              <a:rPr lang="en-US" altLang="ko-KR" sz="9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 </a:t>
            </a:r>
            <a:r>
              <a:rPr lang="ko-KR" altLang="en-US" sz="900" dirty="0" err="1">
                <a:solidFill>
                  <a:schemeClr val="tx1"/>
                </a:solidFill>
              </a:rPr>
              <a:t>기사명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23534B-B0AE-4482-B233-9616F510B638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44146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유저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등급 권한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Company -&gt; Branch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en-US" altLang="ko-KR" sz="1200">
                <a:solidFill>
                  <a:schemeClr val="tx1"/>
                </a:solidFill>
              </a:rPr>
              <a:t> -&gt; Agent -&gt; Driver</a:t>
            </a: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</a:t>
            </a:r>
            <a:r>
              <a:rPr lang="en-US" altLang="ko-KR" sz="1200" err="1">
                <a:solidFill>
                  <a:schemeClr val="tx1"/>
                </a:solidFill>
              </a:rPr>
              <a:t>BtCUser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Company, Branch, Agent </a:t>
            </a:r>
            <a:r>
              <a:rPr lang="ko-KR" altLang="en-US" sz="1200">
                <a:solidFill>
                  <a:schemeClr val="tx1"/>
                </a:solidFill>
              </a:rPr>
              <a:t>각각의 소속으로 가능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-&gt; 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-&gt;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4792062" y="1434512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4790162" y="1929680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B17E47-3107-414E-B7F6-74767D39EE07}"/>
              </a:ext>
            </a:extLst>
          </p:cNvPr>
          <p:cNvSpPr/>
          <p:nvPr/>
        </p:nvSpPr>
        <p:spPr>
          <a:xfrm>
            <a:off x="1531694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4790162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BE40BE-B262-476C-9E8F-73E9B39F0922}"/>
              </a:ext>
            </a:extLst>
          </p:cNvPr>
          <p:cNvSpPr/>
          <p:nvPr/>
        </p:nvSpPr>
        <p:spPr>
          <a:xfrm>
            <a:off x="2312930" y="356904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E24DD70-ACF8-478D-9274-46B75270ADE5}"/>
              </a:ext>
            </a:extLst>
          </p:cNvPr>
          <p:cNvSpPr/>
          <p:nvPr/>
        </p:nvSpPr>
        <p:spPr>
          <a:xfrm>
            <a:off x="652625" y="3566467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AE3820-9168-4DDC-8BDB-7418FCF8C32F}"/>
              </a:ext>
            </a:extLst>
          </p:cNvPr>
          <p:cNvSpPr/>
          <p:nvPr/>
        </p:nvSpPr>
        <p:spPr>
          <a:xfrm>
            <a:off x="2334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9554BA-1154-4E20-A2DB-5B71DE45AE86}"/>
              </a:ext>
            </a:extLst>
          </p:cNvPr>
          <p:cNvSpPr/>
          <p:nvPr/>
        </p:nvSpPr>
        <p:spPr>
          <a:xfrm>
            <a:off x="10536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stCxn id="2" idx="2"/>
            <a:endCxn id="57" idx="0"/>
          </p:cNvCxnSpPr>
          <p:nvPr/>
        </p:nvCxnSpPr>
        <p:spPr>
          <a:xfrm flipH="1">
            <a:off x="5159528" y="1742243"/>
            <a:ext cx="190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stCxn id="57" idx="2"/>
            <a:endCxn id="72" idx="0"/>
          </p:cNvCxnSpPr>
          <p:nvPr/>
        </p:nvCxnSpPr>
        <p:spPr>
          <a:xfrm>
            <a:off x="5159528" y="2237411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38BF4-7D2F-42E7-8FF3-02F8BF9B3258}"/>
              </a:ext>
            </a:extLst>
          </p:cNvPr>
          <p:cNvCxnSpPr>
            <a:stCxn id="57" idx="1"/>
            <a:endCxn id="63" idx="0"/>
          </p:cNvCxnSpPr>
          <p:nvPr/>
        </p:nvCxnSpPr>
        <p:spPr>
          <a:xfrm rot="10800000" flipV="1">
            <a:off x="1901060" y="2083546"/>
            <a:ext cx="2889102" cy="341302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3958557-8E6A-47C8-8817-F44ECCC0A427}"/>
              </a:ext>
            </a:extLst>
          </p:cNvPr>
          <p:cNvCxnSpPr>
            <a:cxnSpLocks/>
            <a:stCxn id="63" idx="2"/>
            <a:endCxn id="82" idx="0"/>
          </p:cNvCxnSpPr>
          <p:nvPr/>
        </p:nvCxnSpPr>
        <p:spPr>
          <a:xfrm rot="5400000">
            <a:off x="1044582" y="2709989"/>
            <a:ext cx="833888" cy="879069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DA354BA-D254-441C-B7CF-02841026971C}"/>
              </a:ext>
            </a:extLst>
          </p:cNvPr>
          <p:cNvCxnSpPr>
            <a:stCxn id="63" idx="2"/>
            <a:endCxn id="78" idx="0"/>
          </p:cNvCxnSpPr>
          <p:nvPr/>
        </p:nvCxnSpPr>
        <p:spPr>
          <a:xfrm rot="16200000" flipH="1">
            <a:off x="1873443" y="2760196"/>
            <a:ext cx="836470" cy="78123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91B18F-7B82-4B0C-98DB-7F4CBB92B798}"/>
              </a:ext>
            </a:extLst>
          </p:cNvPr>
          <p:cNvCxnSpPr>
            <a:stCxn id="82" idx="2"/>
            <a:endCxn id="97" idx="0"/>
          </p:cNvCxnSpPr>
          <p:nvPr/>
        </p:nvCxnSpPr>
        <p:spPr>
          <a:xfrm rot="5400000">
            <a:off x="2248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9D08556-BE9B-49BB-B10D-5E5251B958C1}"/>
              </a:ext>
            </a:extLst>
          </p:cNvPr>
          <p:cNvCxnSpPr>
            <a:stCxn id="82" idx="2"/>
            <a:endCxn id="105" idx="0"/>
          </p:cNvCxnSpPr>
          <p:nvPr/>
        </p:nvCxnSpPr>
        <p:spPr>
          <a:xfrm rot="16200000" flipH="1">
            <a:off x="6348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E55BD6F-35F2-464D-A480-CC6E841F2A0C}"/>
              </a:ext>
            </a:extLst>
          </p:cNvPr>
          <p:cNvSpPr/>
          <p:nvPr/>
        </p:nvSpPr>
        <p:spPr>
          <a:xfrm>
            <a:off x="18853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A42A14-0D91-4EB1-9AE8-86E3FDA06710}"/>
              </a:ext>
            </a:extLst>
          </p:cNvPr>
          <p:cNvSpPr/>
          <p:nvPr/>
        </p:nvSpPr>
        <p:spPr>
          <a:xfrm>
            <a:off x="27055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8800093F-B5B3-4773-884D-45A393E7B9BD}"/>
              </a:ext>
            </a:extLst>
          </p:cNvPr>
          <p:cNvCxnSpPr>
            <a:endCxn id="124" idx="0"/>
          </p:cNvCxnSpPr>
          <p:nvPr/>
        </p:nvCxnSpPr>
        <p:spPr>
          <a:xfrm rot="5400000">
            <a:off x="18767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D8E6BA1F-6AC0-437E-8C91-9C103CD91BC9}"/>
              </a:ext>
            </a:extLst>
          </p:cNvPr>
          <p:cNvCxnSpPr>
            <a:endCxn id="125" idx="0"/>
          </p:cNvCxnSpPr>
          <p:nvPr/>
        </p:nvCxnSpPr>
        <p:spPr>
          <a:xfrm rot="16200000" flipH="1">
            <a:off x="22867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35028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8529A65-7F47-40B2-9F12-811046B402D7}"/>
              </a:ext>
            </a:extLst>
          </p:cNvPr>
          <p:cNvSpPr/>
          <p:nvPr/>
        </p:nvSpPr>
        <p:spPr>
          <a:xfrm>
            <a:off x="43230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7E9CE3-E7A1-4360-8F6B-2CFF9F6701CE}"/>
              </a:ext>
            </a:extLst>
          </p:cNvPr>
          <p:cNvSpPr/>
          <p:nvPr/>
        </p:nvSpPr>
        <p:spPr>
          <a:xfrm>
            <a:off x="51547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4CF96-77FA-440B-AE0E-E2EACE237805}"/>
              </a:ext>
            </a:extLst>
          </p:cNvPr>
          <p:cNvSpPr/>
          <p:nvPr/>
        </p:nvSpPr>
        <p:spPr>
          <a:xfrm>
            <a:off x="59749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16B949-2BEA-41F6-98DB-4A94DDBD690B}"/>
              </a:ext>
            </a:extLst>
          </p:cNvPr>
          <p:cNvSpPr/>
          <p:nvPr/>
        </p:nvSpPr>
        <p:spPr>
          <a:xfrm>
            <a:off x="6805933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EB4392D-6252-46AF-8826-0F15592973EC}"/>
              </a:ext>
            </a:extLst>
          </p:cNvPr>
          <p:cNvCxnSpPr>
            <a:cxnSpLocks/>
            <a:stCxn id="57" idx="3"/>
            <a:endCxn id="153" idx="0"/>
          </p:cNvCxnSpPr>
          <p:nvPr/>
        </p:nvCxnSpPr>
        <p:spPr>
          <a:xfrm>
            <a:off x="5528893" y="2083546"/>
            <a:ext cx="815403" cy="2969373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80BFAD9-0210-498B-9AC7-50369CDE619D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3094522" y="3353747"/>
            <a:ext cx="2470672" cy="920607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84CF29F7-4D7B-48A9-92C7-9528FCB715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802" y="3150604"/>
            <a:ext cx="2965841" cy="831725"/>
          </a:xfrm>
          <a:prstGeom prst="bentConnector3">
            <a:avLst>
              <a:gd name="adj1" fmla="val 9998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3A64BF5-29FA-4069-8003-F4988991AC7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2EE18-353A-4072-B7FD-17346A824E9D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2868745-206E-4AF7-9C7E-829712106A44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4857544-5055-410D-9320-12DDD90F4F84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B7B03D0-D342-4C6A-850F-19E42ECD3E5E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849AF4-E6C0-455B-8D42-F49DBDFA2707}"/>
              </a:ext>
            </a:extLst>
          </p:cNvPr>
          <p:cNvCxnSpPr>
            <a:cxnSpLocks/>
            <a:stCxn id="147" idx="0"/>
            <a:endCxn id="72" idx="2"/>
          </p:cNvCxnSpPr>
          <p:nvPr/>
        </p:nvCxnSpPr>
        <p:spPr>
          <a:xfrm rot="5400000" flipH="1" flipV="1">
            <a:off x="3765792" y="3659183"/>
            <a:ext cx="2320340" cy="46713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B534F8C-8D7D-43BB-BD0A-6AC72B38E00A}"/>
              </a:ext>
            </a:extLst>
          </p:cNvPr>
          <p:cNvCxnSpPr>
            <a:cxnSpLocks/>
            <a:stCxn id="152" idx="0"/>
            <a:endCxn id="72" idx="2"/>
          </p:cNvCxnSpPr>
          <p:nvPr/>
        </p:nvCxnSpPr>
        <p:spPr>
          <a:xfrm rot="16200000" flipV="1">
            <a:off x="4181655" y="3710453"/>
            <a:ext cx="2320341" cy="36459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ADF874-E277-4512-8E58-5A35C98B9367}"/>
              </a:ext>
            </a:extLst>
          </p:cNvPr>
          <p:cNvSpPr>
            <a:spLocks noChangeAspect="1"/>
          </p:cNvSpPr>
          <p:nvPr/>
        </p:nvSpPr>
        <p:spPr>
          <a:xfrm>
            <a:off x="1792350" y="650052"/>
            <a:ext cx="1080000" cy="13489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22E0AE-FDA7-4DAF-8D4B-1C40843920CD}"/>
              </a:ext>
            </a:extLst>
          </p:cNvPr>
          <p:cNvSpPr/>
          <p:nvPr/>
        </p:nvSpPr>
        <p:spPr>
          <a:xfrm>
            <a:off x="8039954" y="5049385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2F944EB-0FED-4BB5-874A-03F514F0384E}"/>
              </a:ext>
            </a:extLst>
          </p:cNvPr>
          <p:cNvCxnSpPr>
            <a:cxnSpLocks/>
            <a:stCxn id="2" idx="3"/>
            <a:endCxn id="73" idx="0"/>
          </p:cNvCxnSpPr>
          <p:nvPr/>
        </p:nvCxnSpPr>
        <p:spPr>
          <a:xfrm>
            <a:off x="5530793" y="1588378"/>
            <a:ext cx="2878526" cy="37331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AE712-6393-4E1E-A5CC-CB81DA3E90C1}"/>
              </a:ext>
            </a:extLst>
          </p:cNvPr>
          <p:cNvCxnSpPr>
            <a:cxnSpLocks/>
            <a:stCxn id="73" idx="2"/>
            <a:endCxn id="66" idx="0"/>
          </p:cNvCxnSpPr>
          <p:nvPr/>
        </p:nvCxnSpPr>
        <p:spPr>
          <a:xfrm>
            <a:off x="8409319" y="2269421"/>
            <a:ext cx="1" cy="2779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DBF9F-1F63-4721-8612-7F6DF4683236}"/>
              </a:ext>
            </a:extLst>
          </p:cNvPr>
          <p:cNvSpPr/>
          <p:nvPr/>
        </p:nvSpPr>
        <p:spPr>
          <a:xfrm>
            <a:off x="8039953" y="1961690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6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2280ED-9E88-4982-8165-B57281C20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CE0F29D-326F-4D96-8900-1DAE8D054CAC}"/>
              </a:ext>
            </a:extLst>
          </p:cNvPr>
          <p:cNvSpPr/>
          <p:nvPr/>
        </p:nvSpPr>
        <p:spPr>
          <a:xfrm>
            <a:off x="758716" y="2752805"/>
            <a:ext cx="1850263" cy="55016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검색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검색 결과 클릭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아이콘 클릭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선택박스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정보 표현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</a:t>
            </a:r>
            <a:r>
              <a:rPr lang="ko-KR" altLang="en-US" sz="900">
                <a:solidFill>
                  <a:schemeClr val="tx1"/>
                </a:solidFill>
              </a:rPr>
              <a:t>아이콘 클릭 시 경로보기로 이동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창은 숨김 상태로 전환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클릭 시 오늘날자 기준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운행 정보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위치 </a:t>
            </a:r>
            <a:r>
              <a:rPr lang="ko-KR" altLang="en-US" sz="900" err="1">
                <a:solidFill>
                  <a:schemeClr val="tx1"/>
                </a:solidFill>
              </a:rPr>
              <a:t>로드뷰</a:t>
            </a:r>
            <a:r>
              <a:rPr lang="ko-KR" altLang="en-US" sz="900">
                <a:solidFill>
                  <a:schemeClr val="tx1"/>
                </a:solidFill>
              </a:rPr>
              <a:t>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3DEA9DA-F54D-489E-8E30-2B5FB646B706}"/>
              </a:ext>
            </a:extLst>
          </p:cNvPr>
          <p:cNvCxnSpPr>
            <a:cxnSpLocks/>
          </p:cNvCxnSpPr>
          <p:nvPr/>
        </p:nvCxnSpPr>
        <p:spPr>
          <a:xfrm>
            <a:off x="1225550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35CA750-7D05-4CA7-8D2A-49F66653EFAB}"/>
              </a:ext>
            </a:extLst>
          </p:cNvPr>
          <p:cNvCxnSpPr>
            <a:cxnSpLocks/>
          </p:cNvCxnSpPr>
          <p:nvPr/>
        </p:nvCxnSpPr>
        <p:spPr>
          <a:xfrm>
            <a:off x="1706731" y="1092246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6BB2E-A284-45A7-A0F6-243FE38CA4BB}"/>
              </a:ext>
            </a:extLst>
          </p:cNvPr>
          <p:cNvSpPr/>
          <p:nvPr/>
        </p:nvSpPr>
        <p:spPr>
          <a:xfrm>
            <a:off x="874925" y="2379662"/>
            <a:ext cx="350625" cy="10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차량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0CE80DB-CCB1-4D07-A39A-7AFEEA6FD912}"/>
              </a:ext>
            </a:extLst>
          </p:cNvPr>
          <p:cNvSpPr/>
          <p:nvPr/>
        </p:nvSpPr>
        <p:spPr>
          <a:xfrm>
            <a:off x="2232813" y="2376156"/>
            <a:ext cx="350625" cy="10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3291A6-17C1-4246-BB8A-AB092DB66BFC}"/>
              </a:ext>
            </a:extLst>
          </p:cNvPr>
          <p:cNvSpPr/>
          <p:nvPr/>
        </p:nvSpPr>
        <p:spPr>
          <a:xfrm>
            <a:off x="1272559" y="2374292"/>
            <a:ext cx="912696" cy="10953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</a:rPr>
              <a:t>3</a:t>
            </a:r>
            <a:r>
              <a:rPr lang="ko-KR" altLang="en-US" sz="600">
                <a:solidFill>
                  <a:schemeClr val="bg1"/>
                </a:solidFill>
              </a:rPr>
              <a:t>번 차량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725217" y="3251988"/>
            <a:ext cx="70753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805593" y="3270796"/>
            <a:ext cx="69177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547109" y="2464345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6F0755-EA37-4A23-8D66-7D04767E7728}"/>
              </a:ext>
            </a:extLst>
          </p:cNvPr>
          <p:cNvSpPr/>
          <p:nvPr/>
        </p:nvSpPr>
        <p:spPr>
          <a:xfrm>
            <a:off x="4569456" y="1957135"/>
            <a:ext cx="2451535" cy="12958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C8F5D8-8FE0-499A-B12A-1EC29318CB54}"/>
              </a:ext>
            </a:extLst>
          </p:cNvPr>
          <p:cNvSpPr/>
          <p:nvPr/>
        </p:nvSpPr>
        <p:spPr>
          <a:xfrm>
            <a:off x="4588665" y="1986445"/>
            <a:ext cx="2424548" cy="1520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  <a:r>
              <a:rPr lang="en-US" altLang="ko-KR" sz="600">
                <a:solidFill>
                  <a:schemeClr val="tx1"/>
                </a:solidFill>
              </a:rPr>
              <a:t>(IOTPLEX)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15593" y="3225480"/>
            <a:ext cx="180000" cy="180000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표 66">
            <a:extLst>
              <a:ext uri="{FF2B5EF4-FFF2-40B4-BE49-F238E27FC236}">
                <a16:creationId xmlns:a16="http://schemas.microsoft.com/office/drawing/2014/main" id="{FE144C17-C25A-4AB2-8088-0AD2E3F7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98346"/>
              </p:ext>
            </p:extLst>
          </p:nvPr>
        </p:nvGraphicFramePr>
        <p:xfrm>
          <a:off x="4589923" y="2158125"/>
          <a:ext cx="2427176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11">
                  <a:extLst>
                    <a:ext uri="{9D8B030D-6E8A-4147-A177-3AD203B41FA5}">
                      <a16:colId xmlns:a16="http://schemas.microsoft.com/office/drawing/2014/main" val="2401303415"/>
                    </a:ext>
                  </a:extLst>
                </a:gridCol>
                <a:gridCol w="726335">
                  <a:extLst>
                    <a:ext uri="{9D8B030D-6E8A-4147-A177-3AD203B41FA5}">
                      <a16:colId xmlns:a16="http://schemas.microsoft.com/office/drawing/2014/main" val="2908662359"/>
                    </a:ext>
                  </a:extLst>
                </a:gridCol>
                <a:gridCol w="492866">
                  <a:extLst>
                    <a:ext uri="{9D8B030D-6E8A-4147-A177-3AD203B41FA5}">
                      <a16:colId xmlns:a16="http://schemas.microsoft.com/office/drawing/2014/main" val="333391583"/>
                    </a:ext>
                  </a:extLst>
                </a:gridCol>
                <a:gridCol w="722664">
                  <a:extLst>
                    <a:ext uri="{9D8B030D-6E8A-4147-A177-3AD203B41FA5}">
                      <a16:colId xmlns:a16="http://schemas.microsoft.com/office/drawing/2014/main" val="3861341885"/>
                    </a:ext>
                  </a:extLst>
                </a:gridCol>
              </a:tblGrid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dirty="0" err="1"/>
                        <a:t>기사명</a:t>
                      </a:r>
                      <a:endParaRPr lang="ko-KR" altLang="en-US" sz="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err="1"/>
                        <a:t>정보승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ON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09:26:05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3777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OFF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2020-02-19</a:t>
                      </a:r>
                    </a:p>
                    <a:p>
                      <a:pPr algn="l" latinLnBrk="1"/>
                      <a:r>
                        <a:rPr lang="en-US" altLang="ko-KR" sz="400" b="0"/>
                        <a:t>21:26:09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55929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1">
                          <a:solidFill>
                            <a:srgbClr val="FF0000"/>
                          </a:solidFill>
                        </a:rPr>
                        <a:t>단말기번호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1">
                          <a:solidFill>
                            <a:srgbClr val="FF0000"/>
                          </a:solidFill>
                        </a:rPr>
                        <a:t>012-1234-5678</a:t>
                      </a:r>
                      <a:endParaRPr lang="ko-KR" altLang="en-US" sz="4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err="1"/>
                        <a:t>최종수신일시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10:26:09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8072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5 km / h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일주행거리</a:t>
                      </a:r>
                      <a:endParaRPr lang="en-US" altLang="ko-KR" sz="400" b="0"/>
                    </a:p>
                    <a:p>
                      <a:pPr algn="l" latinLnBrk="1"/>
                      <a:r>
                        <a:rPr lang="ko-KR" altLang="en-US" sz="400" b="0"/>
                        <a:t>총주행거리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 dirty="0"/>
                        <a:t>8 km</a:t>
                      </a:r>
                    </a:p>
                    <a:p>
                      <a:pPr algn="l" latinLnBrk="1"/>
                      <a:r>
                        <a:rPr lang="en-US" altLang="ko-KR" sz="400" b="0" dirty="0"/>
                        <a:t>50 km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00957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GPS </a:t>
                      </a:r>
                      <a:r>
                        <a:rPr lang="ko-KR" altLang="en-US" sz="400" b="0"/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수신 </a:t>
                      </a:r>
                      <a:r>
                        <a:rPr lang="en-US" altLang="ko-KR" sz="400" b="0"/>
                        <a:t>(12)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088146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D97767B3-9C57-4C0D-ADB0-F03935325A31}"/>
              </a:ext>
            </a:extLst>
          </p:cNvPr>
          <p:cNvSpPr txBox="1"/>
          <p:nvPr/>
        </p:nvSpPr>
        <p:spPr>
          <a:xfrm>
            <a:off x="6733329" y="1991423"/>
            <a:ext cx="264483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00"/>
              <a:t>닫기</a:t>
            </a:r>
          </a:p>
        </p:txBody>
      </p:sp>
      <p:pic>
        <p:nvPicPr>
          <p:cNvPr id="165" name="그래픽 164" descr="돌아가기">
            <a:extLst>
              <a:ext uri="{FF2B5EF4-FFF2-40B4-BE49-F238E27FC236}">
                <a16:creationId xmlns:a16="http://schemas.microsoft.com/office/drawing/2014/main" id="{EFB7A320-F520-4D6C-BD04-586AD53466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838" y="1991423"/>
            <a:ext cx="132429" cy="132429"/>
          </a:xfrm>
          <a:prstGeom prst="rect">
            <a:avLst/>
          </a:prstGeom>
        </p:spPr>
      </p:pic>
      <p:pic>
        <p:nvPicPr>
          <p:cNvPr id="166" name="그래픽 165" descr="돌아가기">
            <a:extLst>
              <a:ext uri="{FF2B5EF4-FFF2-40B4-BE49-F238E27FC236}">
                <a16:creationId xmlns:a16="http://schemas.microsoft.com/office/drawing/2014/main" id="{AA94A802-BCD4-4652-A360-6DC9C4F5B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7919" y="5419154"/>
            <a:ext cx="132429" cy="132429"/>
          </a:xfrm>
          <a:prstGeom prst="rect">
            <a:avLst/>
          </a:prstGeom>
        </p:spPr>
      </p:pic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D634E53-113A-4D6D-9CD4-1883D3B57DE9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9D70504-EB48-45F2-931B-FE902B948737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D42A4051-1078-4538-A3AE-D50416CB7EBE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28A101A4-F7C0-44C2-B59C-57BFE6132F6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12DA7D07-99BC-4895-BADC-5BF76FC80C02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25E9A17-1044-4338-B1C1-81BB920B924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1237CBB-358A-42C2-A297-549214D1F32D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D5908B2-F365-49F9-9337-820BC33A8BA1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C48753E-8430-4E47-B96A-D6961D1D4ADF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9A03-CB19-4618-B9B5-3C2B444B5CA7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C41EED38-3A91-4FEA-9261-BAD16D3AFBCC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63610E5-42EC-4FC6-96F8-B136A74FBC3E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0370D40D-28DE-4B44-97C9-688DFFF337D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E10D72C2-1079-46A6-B4FA-51FD8BA7EC33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049D1EF-F81A-4257-8646-CE8ED390FAA8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D35938-13CD-49F3-995F-3EEE1163A4AD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DF666D0-D9E8-4976-A053-EA01CE5CF71E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4A99578-E012-415E-AC97-87863239CF0C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B9D5BED-459C-4032-B2C3-195EFDC2ADF7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06F466BE-70AC-4ECE-B587-DAED020FB441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F17B6A9C-40C3-4725-8B94-98941589CDB1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9FE5643-72DB-4EB1-92DD-61493C70B7E9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7DC5DA-1D27-4CE5-8BF7-05BAEC5E60EB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3</a:t>
              </a:r>
              <a:r>
                <a:rPr lang="ko-KR" altLang="en-US" sz="600" dirty="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24" name="화살표: 아래쪽 223">
              <a:extLst>
                <a:ext uri="{FF2B5EF4-FFF2-40B4-BE49-F238E27FC236}">
                  <a16:creationId xmlns:a16="http://schemas.microsoft.com/office/drawing/2014/main" id="{6A96D072-364E-4988-8656-8F61287D704D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화살표: 아래쪽 224">
              <a:extLst>
                <a:ext uri="{FF2B5EF4-FFF2-40B4-BE49-F238E27FC236}">
                  <a16:creationId xmlns:a16="http://schemas.microsoft.com/office/drawing/2014/main" id="{CD1F03AC-DCDA-492E-BB96-38CD647D7B74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8" name="그래픽 237" descr="표식">
            <a:extLst>
              <a:ext uri="{FF2B5EF4-FFF2-40B4-BE49-F238E27FC236}">
                <a16:creationId xmlns:a16="http://schemas.microsoft.com/office/drawing/2014/main" id="{B2CFA620-1628-4459-8B59-33E988256D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7919" y="6263886"/>
            <a:ext cx="147246" cy="147246"/>
          </a:xfrm>
          <a:prstGeom prst="rect">
            <a:avLst/>
          </a:prstGeom>
        </p:spPr>
      </p:pic>
      <p:sp>
        <p:nvSpPr>
          <p:cNvPr id="4" name="L 도형 3">
            <a:extLst>
              <a:ext uri="{FF2B5EF4-FFF2-40B4-BE49-F238E27FC236}">
                <a16:creationId xmlns:a16="http://schemas.microsoft.com/office/drawing/2014/main" id="{1B893D9D-B2BA-4226-A2D0-48BDA4AF7BE8}"/>
              </a:ext>
            </a:extLst>
          </p:cNvPr>
          <p:cNvSpPr/>
          <p:nvPr/>
        </p:nvSpPr>
        <p:spPr>
          <a:xfrm>
            <a:off x="765403" y="2720065"/>
            <a:ext cx="1889153" cy="660344"/>
          </a:xfrm>
          <a:prstGeom prst="corner">
            <a:avLst>
              <a:gd name="adj1" fmla="val 59000"/>
              <a:gd name="adj2" fmla="val 28571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CE8B34-F093-474C-B855-0EA5F1248FE3}"/>
              </a:ext>
            </a:extLst>
          </p:cNvPr>
          <p:cNvSpPr/>
          <p:nvPr/>
        </p:nvSpPr>
        <p:spPr>
          <a:xfrm>
            <a:off x="5669594" y="3354922"/>
            <a:ext cx="279400" cy="43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82DD296-B30D-447F-A855-D10808F7161F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래픽 113" descr="표식">
            <a:extLst>
              <a:ext uri="{FF2B5EF4-FFF2-40B4-BE49-F238E27FC236}">
                <a16:creationId xmlns:a16="http://schemas.microsoft.com/office/drawing/2014/main" id="{777C2319-580D-4630-9E24-BD6255F5C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355" y="1989871"/>
            <a:ext cx="147246" cy="147246"/>
          </a:xfrm>
          <a:prstGeom prst="rect">
            <a:avLst/>
          </a:prstGeom>
        </p:spPr>
      </p:pic>
      <p:pic>
        <p:nvPicPr>
          <p:cNvPr id="116" name="그래픽 115" descr="검사 목록 RTL">
            <a:extLst>
              <a:ext uri="{FF2B5EF4-FFF2-40B4-BE49-F238E27FC236}">
                <a16:creationId xmlns:a16="http://schemas.microsoft.com/office/drawing/2014/main" id="{3B608489-A1C5-4864-91C0-FE7B7A39B0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6818" y="5798863"/>
            <a:ext cx="180000" cy="180000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4A06D98-D938-402D-A45F-40BF679497F9}"/>
              </a:ext>
            </a:extLst>
          </p:cNvPr>
          <p:cNvGrpSpPr/>
          <p:nvPr/>
        </p:nvGrpSpPr>
        <p:grpSpPr>
          <a:xfrm>
            <a:off x="801086" y="2763528"/>
            <a:ext cx="1752291" cy="527680"/>
            <a:chOff x="778144" y="2761498"/>
            <a:chExt cx="1752291" cy="52768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F7C64B4-E8F7-4BA9-A8FC-BAB13123CE2A}"/>
                </a:ext>
              </a:extLst>
            </p:cNvPr>
            <p:cNvSpPr txBox="1"/>
            <p:nvPr/>
          </p:nvSpPr>
          <p:spPr>
            <a:xfrm>
              <a:off x="914235" y="2761498"/>
              <a:ext cx="1247207" cy="169277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/>
                <a:t>3</a:t>
              </a:r>
              <a:r>
                <a:rPr lang="ko-KR" altLang="en-US" sz="500"/>
                <a:t>번 차량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18476F1-56C3-4BF6-97A5-723CD09FA4E6}"/>
                </a:ext>
              </a:extLst>
            </p:cNvPr>
            <p:cNvSpPr txBox="1"/>
            <p:nvPr/>
          </p:nvSpPr>
          <p:spPr>
            <a:xfrm>
              <a:off x="778144" y="2955013"/>
              <a:ext cx="1752291" cy="153888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/>
                <a:t>주소 </a:t>
              </a:r>
              <a:r>
                <a:rPr lang="en-US" altLang="ko-KR" sz="400"/>
                <a:t>: </a:t>
              </a:r>
              <a:r>
                <a:rPr lang="ko-KR" altLang="en-US" sz="400"/>
                <a:t>부산광역시 해운대구 </a:t>
              </a:r>
              <a:r>
                <a:rPr lang="ko-KR" altLang="en-US" sz="400" err="1"/>
                <a:t>센텀동로</a:t>
              </a:r>
              <a:r>
                <a:rPr lang="ko-KR" altLang="en-US" sz="400"/>
                <a:t> </a:t>
              </a:r>
              <a:r>
                <a:rPr lang="en-US" altLang="ko-KR" sz="400"/>
                <a:t>99</a:t>
              </a:r>
              <a:endParaRPr lang="ko-KR" altLang="en-US" sz="4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17ADB9E-46B1-4362-A272-A233C777A0CC}"/>
                </a:ext>
              </a:extLst>
            </p:cNvPr>
            <p:cNvSpPr/>
            <p:nvPr/>
          </p:nvSpPr>
          <p:spPr>
            <a:xfrm>
              <a:off x="778144" y="3137699"/>
              <a:ext cx="583931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>
                  <a:solidFill>
                    <a:schemeClr val="tx1"/>
                  </a:solidFill>
                </a:rPr>
                <a:t>일주행거리</a:t>
              </a:r>
              <a:r>
                <a:rPr lang="en-US" altLang="ko-KR" sz="400">
                  <a:solidFill>
                    <a:schemeClr val="tx1"/>
                  </a:solidFill>
                </a:rPr>
                <a:t>:8Km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F1DF49-932C-40F4-A851-B633FD2D7605}"/>
                </a:ext>
              </a:extLst>
            </p:cNvPr>
            <p:cNvSpPr/>
            <p:nvPr/>
          </p:nvSpPr>
          <p:spPr>
            <a:xfrm>
              <a:off x="1380092" y="3137699"/>
              <a:ext cx="559337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err="1">
                  <a:solidFill>
                    <a:schemeClr val="tx1"/>
                  </a:solidFill>
                </a:rPr>
                <a:t>정보승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18D86D0-8B6B-4978-B165-F0605023884F}"/>
                </a:ext>
              </a:extLst>
            </p:cNvPr>
            <p:cNvSpPr/>
            <p:nvPr/>
          </p:nvSpPr>
          <p:spPr>
            <a:xfrm>
              <a:off x="1954686" y="3137699"/>
              <a:ext cx="575307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>
                  <a:solidFill>
                    <a:schemeClr val="tx1"/>
                  </a:solidFill>
                </a:rPr>
                <a:t>010-0000-0000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2F66BFC-8818-4DB5-9267-9620FB01D7C7}"/>
              </a:ext>
            </a:extLst>
          </p:cNvPr>
          <p:cNvGrpSpPr/>
          <p:nvPr/>
        </p:nvGrpSpPr>
        <p:grpSpPr>
          <a:xfrm>
            <a:off x="854998" y="2793065"/>
            <a:ext cx="186671" cy="257386"/>
            <a:chOff x="7251429" y="3526631"/>
            <a:chExt cx="109858" cy="150553"/>
          </a:xfrm>
        </p:grpSpPr>
        <p:sp>
          <p:nvSpPr>
            <p:cNvPr id="135" name="순서도: 병합 134">
              <a:extLst>
                <a:ext uri="{FF2B5EF4-FFF2-40B4-BE49-F238E27FC236}">
                  <a16:creationId xmlns:a16="http://schemas.microsoft.com/office/drawing/2014/main" id="{0D4F201F-1F24-4C04-A299-15865ECE2E7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6" name="순서도: 연결자 135">
              <a:extLst>
                <a:ext uri="{FF2B5EF4-FFF2-40B4-BE49-F238E27FC236}">
                  <a16:creationId xmlns:a16="http://schemas.microsoft.com/office/drawing/2014/main" id="{1EB2B163-E1D4-4D6C-BBB8-4B8C4BFA038D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618B8FA-78B9-4276-AEBE-4631F256C411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4" name="순서도: 병합 143">
              <a:extLst>
                <a:ext uri="{FF2B5EF4-FFF2-40B4-BE49-F238E27FC236}">
                  <a16:creationId xmlns:a16="http://schemas.microsoft.com/office/drawing/2014/main" id="{01A4AE69-50F2-4693-91A3-5705677DCBB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5" name="순서도: 연결자 144">
              <a:extLst>
                <a:ext uri="{FF2B5EF4-FFF2-40B4-BE49-F238E27FC236}">
                  <a16:creationId xmlns:a16="http://schemas.microsoft.com/office/drawing/2014/main" id="{984E28F8-5E2C-4536-82C0-BD4F7D908563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accent1"/>
                  </a:solidFill>
                </a:rPr>
                <a:t>3</a:t>
              </a:r>
              <a:endParaRPr lang="ko-KR" altLang="en-US" sz="9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2A91F7-E3C5-4B9D-971C-B566D7614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4B885C-DC2C-4FC3-9BFD-19F7D68A5212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B7815A3-EE50-4F2E-9BA6-81F870A61DA6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7912785-96F7-4F0B-91D0-D7B6CDCACACC}"/>
              </a:ext>
            </a:extLst>
          </p:cNvPr>
          <p:cNvGrpSpPr/>
          <p:nvPr/>
        </p:nvGrpSpPr>
        <p:grpSpPr>
          <a:xfrm>
            <a:off x="4741529" y="4130244"/>
            <a:ext cx="186671" cy="257386"/>
            <a:chOff x="7251429" y="3526631"/>
            <a:chExt cx="109858" cy="150553"/>
          </a:xfrm>
        </p:grpSpPr>
        <p:sp>
          <p:nvSpPr>
            <p:cNvPr id="153" name="순서도: 병합 152">
              <a:extLst>
                <a:ext uri="{FF2B5EF4-FFF2-40B4-BE49-F238E27FC236}">
                  <a16:creationId xmlns:a16="http://schemas.microsoft.com/office/drawing/2014/main" id="{AEEBA5FA-D460-40DB-A7AE-70443722B1E2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4" name="순서도: 연결자 153">
              <a:extLst>
                <a:ext uri="{FF2B5EF4-FFF2-40B4-BE49-F238E27FC236}">
                  <a16:creationId xmlns:a16="http://schemas.microsoft.com/office/drawing/2014/main" id="{0CE23F27-84D2-4EB2-B52C-1D43A34D362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B4F6668-5890-4003-90BA-4111175C9CD3}"/>
              </a:ext>
            </a:extLst>
          </p:cNvPr>
          <p:cNvGrpSpPr/>
          <p:nvPr/>
        </p:nvGrpSpPr>
        <p:grpSpPr>
          <a:xfrm>
            <a:off x="5195018" y="4825411"/>
            <a:ext cx="186671" cy="257386"/>
            <a:chOff x="7251429" y="3526631"/>
            <a:chExt cx="109858" cy="150553"/>
          </a:xfrm>
        </p:grpSpPr>
        <p:sp>
          <p:nvSpPr>
            <p:cNvPr id="164" name="순서도: 병합 163">
              <a:extLst>
                <a:ext uri="{FF2B5EF4-FFF2-40B4-BE49-F238E27FC236}">
                  <a16:creationId xmlns:a16="http://schemas.microsoft.com/office/drawing/2014/main" id="{B470A767-E9F1-4E33-9F3B-50EC06C10AA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7" name="순서도: 연결자 176">
              <a:extLst>
                <a:ext uri="{FF2B5EF4-FFF2-40B4-BE49-F238E27FC236}">
                  <a16:creationId xmlns:a16="http://schemas.microsoft.com/office/drawing/2014/main" id="{EE154FAC-7325-4A54-B368-5ED7FCED2C4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pic>
        <p:nvPicPr>
          <p:cNvPr id="109" name="그래픽 108" descr="검사 목록 RTL">
            <a:extLst>
              <a:ext uri="{FF2B5EF4-FFF2-40B4-BE49-F238E27FC236}">
                <a16:creationId xmlns:a16="http://schemas.microsoft.com/office/drawing/2014/main" id="{23DE5AA9-FB93-4407-A791-E79BB47CD9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4283" y="1978165"/>
            <a:ext cx="180000" cy="18000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738B320-F400-4C27-8B2B-64A8F627601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3E80C20-3F60-4793-8073-C6CED39E6BE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E7F7053-F8CA-4884-8C82-33A7D29F759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2D306D3-41D4-471A-A169-DB8D61AB3A2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D35C6-ECC6-462D-8EF1-C7FDA9C1982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8175ADE-F94B-4737-B1B5-9D979F9014D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CD2B9E37-F17F-43DB-8E30-9C917DBE39F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F112CB6-746B-4DA8-ACD8-45945FC854B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05A308-7362-4E3C-9EA2-54FAFD94C30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D88DBEE5-9D29-4F59-8F6D-596E46F810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A4C990FB-ADDC-4326-A3EE-59B4B961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FDE7198-EDE4-4AE3-8BD1-16234B06E05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9" name="그래픽 158" descr="사용자">
              <a:extLst>
                <a:ext uri="{FF2B5EF4-FFF2-40B4-BE49-F238E27FC236}">
                  <a16:creationId xmlns:a16="http://schemas.microsoft.com/office/drawing/2014/main" id="{09344ED8-EBFD-451D-932C-71A3C0BE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4308D88-B989-458F-BD9C-0658F94F1E0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78E6975-75F0-4E22-B2B4-4C43FC1FAE39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상태는 수신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미 수신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숫자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좌측 메뉴 검색 결과 조회 후 해당 차량 클릭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시 좌측메뉴 닫힘 이후 상세 페이지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49CB7AD-F3B1-4386-A0D3-A636D41D3CDB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85109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>
            <a:extLst>
              <a:ext uri="{FF2B5EF4-FFF2-40B4-BE49-F238E27FC236}">
                <a16:creationId xmlns:a16="http://schemas.microsoft.com/office/drawing/2014/main" id="{B82D9170-450A-4DE7-8D93-BA48D6E0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일별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일별목록 클릭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운행기록이 있는 날짜는 아이콘으로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운행기록이 있는 날짜 클릭 시 차량목록 리스트 호출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일별 클릭 시 다음</a:t>
            </a:r>
            <a:r>
              <a:rPr lang="en-US" altLang="ko-KR" sz="900">
                <a:solidFill>
                  <a:schemeClr val="tx1"/>
                </a:solidFill>
              </a:rPr>
              <a:t>PT</a:t>
            </a:r>
            <a:r>
              <a:rPr lang="ko-KR" altLang="en-US" sz="900">
                <a:solidFill>
                  <a:schemeClr val="tx1"/>
                </a:solidFill>
              </a:rPr>
              <a:t>의 화면으로 이동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2FAA6E2-7253-4047-9AB7-2D95FE54ACB2}"/>
              </a:ext>
            </a:extLst>
          </p:cNvPr>
          <p:cNvSpPr/>
          <p:nvPr/>
        </p:nvSpPr>
        <p:spPr>
          <a:xfrm>
            <a:off x="2376022" y="3072621"/>
            <a:ext cx="270000" cy="181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">
                <a:solidFill>
                  <a:schemeClr val="accent1"/>
                </a:solidFill>
              </a:rPr>
              <a:t>25</a:t>
            </a:r>
            <a:endParaRPr lang="ko-KR" altLang="en-US" sz="400">
              <a:solidFill>
                <a:schemeClr val="accent1"/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2652C5F-2A68-4DCA-91E8-83B7FF9B5094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162" name="순서도: 병합 161">
              <a:extLst>
                <a:ext uri="{FF2B5EF4-FFF2-40B4-BE49-F238E27FC236}">
                  <a16:creationId xmlns:a16="http://schemas.microsoft.com/office/drawing/2014/main" id="{312C0793-FEF0-4626-AA3C-A5648831467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순서도: 연결자 162">
              <a:extLst>
                <a:ext uri="{FF2B5EF4-FFF2-40B4-BE49-F238E27FC236}">
                  <a16:creationId xmlns:a16="http://schemas.microsoft.com/office/drawing/2014/main" id="{075755FA-F2DC-465D-96B2-0BC0BE2B811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961ED8-BA71-4BCF-AFEC-0F830093683E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165" name="순서도: 병합 164">
              <a:extLst>
                <a:ext uri="{FF2B5EF4-FFF2-40B4-BE49-F238E27FC236}">
                  <a16:creationId xmlns:a16="http://schemas.microsoft.com/office/drawing/2014/main" id="{649017A0-F9FA-4A77-8E2A-B1D85E88C75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6" name="순서도: 연결자 165">
              <a:extLst>
                <a:ext uri="{FF2B5EF4-FFF2-40B4-BE49-F238E27FC236}">
                  <a16:creationId xmlns:a16="http://schemas.microsoft.com/office/drawing/2014/main" id="{A22C6647-DCBE-48E1-84FF-14A97375DBB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2E5A352-B6A6-43D3-BC4B-D691CEA77A57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68" name="순서도: 병합 167">
              <a:extLst>
                <a:ext uri="{FF2B5EF4-FFF2-40B4-BE49-F238E27FC236}">
                  <a16:creationId xmlns:a16="http://schemas.microsoft.com/office/drawing/2014/main" id="{84C8D1E1-E872-43D8-BBDF-037FA728A3E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순서도: 연결자 168">
              <a:extLst>
                <a:ext uri="{FF2B5EF4-FFF2-40B4-BE49-F238E27FC236}">
                  <a16:creationId xmlns:a16="http://schemas.microsoft.com/office/drawing/2014/main" id="{F60CA6FC-1C3D-4617-A8D9-0A730200E285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69DA2D07-24BC-41AC-A1DB-A4B289BD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928109-CE09-481C-ACF3-D94DED45757C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DBCC7AF-9148-4855-B06C-0DE502BB551F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53128" y="2713715"/>
            <a:ext cx="2040819" cy="1514563"/>
            <a:chOff x="753128" y="2152489"/>
            <a:chExt cx="2040819" cy="1514563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BC9C3CF-4076-47C4-B4A0-ABC1DB7B6C2B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53304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5FB65F09-493A-4BAC-A5A3-B70AD57113C4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화살표: 아래쪽 104">
              <a:extLst>
                <a:ext uri="{FF2B5EF4-FFF2-40B4-BE49-F238E27FC236}">
                  <a16:creationId xmlns:a16="http://schemas.microsoft.com/office/drawing/2014/main" id="{965C7967-91A6-4F05-A0D2-0BF702D25912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912DA1-4493-43A4-9273-1FEFA251C3AC}"/>
                </a:ext>
              </a:extLst>
            </p:cNvPr>
            <p:cNvSpPr txBox="1"/>
            <p:nvPr/>
          </p:nvSpPr>
          <p:spPr>
            <a:xfrm>
              <a:off x="821864" y="3468986"/>
              <a:ext cx="1740770" cy="169277"/>
            </a:xfrm>
            <a:prstGeom prst="rect">
              <a:avLst/>
            </a:prstGeom>
            <a:noFill/>
            <a:ln w="127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/>
                <a:t>3</a:t>
              </a:r>
              <a:r>
                <a:rPr lang="ko-KR" altLang="en-US" sz="500"/>
                <a:t>번 차량 </a:t>
              </a:r>
              <a:r>
                <a:rPr lang="en-US" altLang="ko-KR" sz="500"/>
                <a:t>(</a:t>
              </a:r>
              <a:r>
                <a:rPr lang="ko-KR" altLang="en-US" sz="500"/>
                <a:t>일 총 주행거리 </a:t>
              </a:r>
              <a:r>
                <a:rPr lang="en-US" altLang="ko-KR" sz="500"/>
                <a:t>: 3Km)</a:t>
              </a:r>
              <a:endParaRPr lang="ko-KR" altLang="en-US" sz="5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DD7FE5-11EB-4265-89C3-265807E4E49A}"/>
                </a:ext>
              </a:extLst>
            </p:cNvPr>
            <p:cNvSpPr/>
            <p:nvPr/>
          </p:nvSpPr>
          <p:spPr>
            <a:xfrm>
              <a:off x="754015" y="2153304"/>
              <a:ext cx="1899589" cy="20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</a:t>
              </a:r>
              <a:r>
                <a:rPr lang="en-US" altLang="ko-KR" sz="1000">
                  <a:solidFill>
                    <a:schemeClr val="tx1"/>
                  </a:solidFill>
                </a:rPr>
                <a:t>01</a:t>
              </a:r>
              <a:r>
                <a:rPr lang="ko-KR" altLang="en-US" sz="10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E63BFAB-BF51-4234-9360-4FEDE15FCD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518227" y="222061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010B05-DDA0-4075-9CB6-3828DBF64DCD}"/>
                </a:ext>
              </a:extLst>
            </p:cNvPr>
            <p:cNvSpPr/>
            <p:nvPr/>
          </p:nvSpPr>
          <p:spPr>
            <a:xfrm>
              <a:off x="754014" y="2353359"/>
              <a:ext cx="1896657" cy="180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09749-FA42-4A2C-B0CF-EF6DD6E00425}"/>
                </a:ext>
              </a:extLst>
            </p:cNvPr>
            <p:cNvSpPr/>
            <p:nvPr/>
          </p:nvSpPr>
          <p:spPr>
            <a:xfrm>
              <a:off x="755513" y="23495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15C1062-E7A8-4315-95E1-CC909156751E}"/>
                </a:ext>
              </a:extLst>
            </p:cNvPr>
            <p:cNvSpPr/>
            <p:nvPr/>
          </p:nvSpPr>
          <p:spPr>
            <a:xfrm>
              <a:off x="1025513" y="235034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9654598-9835-42C9-8B7D-B92EEF04ACAF}"/>
                </a:ext>
              </a:extLst>
            </p:cNvPr>
            <p:cNvSpPr/>
            <p:nvPr/>
          </p:nvSpPr>
          <p:spPr>
            <a:xfrm>
              <a:off x="1296107" y="235018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922B8C9-070F-4510-8A4B-F673C5158E1E}"/>
                </a:ext>
              </a:extLst>
            </p:cNvPr>
            <p:cNvSpPr/>
            <p:nvPr/>
          </p:nvSpPr>
          <p:spPr>
            <a:xfrm>
              <a:off x="1566107" y="2351028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178EEF1-5A2D-4767-BBE5-0A2878B337F7}"/>
                </a:ext>
              </a:extLst>
            </p:cNvPr>
            <p:cNvSpPr/>
            <p:nvPr/>
          </p:nvSpPr>
          <p:spPr>
            <a:xfrm>
              <a:off x="1837809" y="2351416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목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66A301F-B9F4-4D22-B490-4909B2F2A42D}"/>
                </a:ext>
              </a:extLst>
            </p:cNvPr>
            <p:cNvSpPr/>
            <p:nvPr/>
          </p:nvSpPr>
          <p:spPr>
            <a:xfrm>
              <a:off x="2105428" y="2349879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금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6AD980-CEF9-4515-B2B3-8248ADEE42A9}"/>
                </a:ext>
              </a:extLst>
            </p:cNvPr>
            <p:cNvSpPr/>
            <p:nvPr/>
          </p:nvSpPr>
          <p:spPr>
            <a:xfrm>
              <a:off x="2376022" y="23521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accent1"/>
                  </a:solidFill>
                </a:rPr>
                <a:t>토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9515086-2177-460D-AF97-94D111DE1BCB}"/>
                </a:ext>
              </a:extLst>
            </p:cNvPr>
            <p:cNvSpPr/>
            <p:nvPr/>
          </p:nvSpPr>
          <p:spPr>
            <a:xfrm>
              <a:off x="755509" y="253285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C5D08FB-A74E-403A-9CD6-F59EBE984F4C}"/>
                </a:ext>
              </a:extLst>
            </p:cNvPr>
            <p:cNvSpPr/>
            <p:nvPr/>
          </p:nvSpPr>
          <p:spPr>
            <a:xfrm>
              <a:off x="1025509" y="253370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80B45BB-54B6-4996-B8AF-1CED8C402FF9}"/>
                </a:ext>
              </a:extLst>
            </p:cNvPr>
            <p:cNvSpPr/>
            <p:nvPr/>
          </p:nvSpPr>
          <p:spPr>
            <a:xfrm>
              <a:off x="1296103" y="253354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1B2DC45-A076-4A5A-9DAB-3E0F6311B769}"/>
                </a:ext>
              </a:extLst>
            </p:cNvPr>
            <p:cNvSpPr/>
            <p:nvPr/>
          </p:nvSpPr>
          <p:spPr>
            <a:xfrm>
              <a:off x="1566103" y="253121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23F25AE-071B-4EE7-9FE0-F64B77D1E3C1}"/>
                </a:ext>
              </a:extLst>
            </p:cNvPr>
            <p:cNvSpPr/>
            <p:nvPr/>
          </p:nvSpPr>
          <p:spPr>
            <a:xfrm>
              <a:off x="1837805" y="25315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182D27-D046-46C5-B01C-C4FCDD48E909}"/>
                </a:ext>
              </a:extLst>
            </p:cNvPr>
            <p:cNvSpPr/>
            <p:nvPr/>
          </p:nvSpPr>
          <p:spPr>
            <a:xfrm>
              <a:off x="2105424" y="253323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A9C6CED-AB7C-4660-B5FA-5AA0CCDCB7AA}"/>
                </a:ext>
              </a:extLst>
            </p:cNvPr>
            <p:cNvSpPr/>
            <p:nvPr/>
          </p:nvSpPr>
          <p:spPr>
            <a:xfrm>
              <a:off x="2376018" y="253228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19DAD2C-4C91-42D3-9841-3992664600D3}"/>
                </a:ext>
              </a:extLst>
            </p:cNvPr>
            <p:cNvSpPr/>
            <p:nvPr/>
          </p:nvSpPr>
          <p:spPr>
            <a:xfrm>
              <a:off x="755509" y="271345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5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6B90678-C90A-416A-9936-5C9F63675009}"/>
                </a:ext>
              </a:extLst>
            </p:cNvPr>
            <p:cNvSpPr/>
            <p:nvPr/>
          </p:nvSpPr>
          <p:spPr>
            <a:xfrm>
              <a:off x="1025509" y="27142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9930DD6-54C3-497B-9E18-473B84068E63}"/>
                </a:ext>
              </a:extLst>
            </p:cNvPr>
            <p:cNvSpPr/>
            <p:nvPr/>
          </p:nvSpPr>
          <p:spPr>
            <a:xfrm>
              <a:off x="1296103" y="2714139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0521EE4-D79A-4031-B167-52C334C056B9}"/>
                </a:ext>
              </a:extLst>
            </p:cNvPr>
            <p:cNvSpPr/>
            <p:nvPr/>
          </p:nvSpPr>
          <p:spPr>
            <a:xfrm>
              <a:off x="1566103" y="271180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142897F-0D18-44BB-AE15-9557C0992A01}"/>
                </a:ext>
              </a:extLst>
            </p:cNvPr>
            <p:cNvSpPr/>
            <p:nvPr/>
          </p:nvSpPr>
          <p:spPr>
            <a:xfrm>
              <a:off x="1837805" y="271219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E8C6144-8DA1-4D93-B355-D03C6CDB742C}"/>
                </a:ext>
              </a:extLst>
            </p:cNvPr>
            <p:cNvSpPr/>
            <p:nvPr/>
          </p:nvSpPr>
          <p:spPr>
            <a:xfrm>
              <a:off x="2105424" y="2713834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FBD209E-E34E-4D85-AEF0-2C8B72C0CAE2}"/>
                </a:ext>
              </a:extLst>
            </p:cNvPr>
            <p:cNvSpPr/>
            <p:nvPr/>
          </p:nvSpPr>
          <p:spPr>
            <a:xfrm>
              <a:off x="2376018" y="271288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0D4F20B-ED53-424D-AF2D-19DC486B2D9C}"/>
                </a:ext>
              </a:extLst>
            </p:cNvPr>
            <p:cNvSpPr/>
            <p:nvPr/>
          </p:nvSpPr>
          <p:spPr>
            <a:xfrm>
              <a:off x="755509" y="289448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12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3F382D5-B3EA-43D6-8B8F-EC5B89A75453}"/>
                </a:ext>
              </a:extLst>
            </p:cNvPr>
            <p:cNvSpPr/>
            <p:nvPr/>
          </p:nvSpPr>
          <p:spPr>
            <a:xfrm>
              <a:off x="1025509" y="289533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48E236B-D365-4C69-891E-06319C060725}"/>
                </a:ext>
              </a:extLst>
            </p:cNvPr>
            <p:cNvSpPr/>
            <p:nvPr/>
          </p:nvSpPr>
          <p:spPr>
            <a:xfrm>
              <a:off x="1296103" y="28951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31B9BF9-872C-4EBF-88F5-1A643A72AD0A}"/>
                </a:ext>
              </a:extLst>
            </p:cNvPr>
            <p:cNvSpPr/>
            <p:nvPr/>
          </p:nvSpPr>
          <p:spPr>
            <a:xfrm>
              <a:off x="1566103" y="2892842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15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59A17B2-BEE6-4B05-8F38-05A78633CBBA}"/>
                </a:ext>
              </a:extLst>
            </p:cNvPr>
            <p:cNvSpPr/>
            <p:nvPr/>
          </p:nvSpPr>
          <p:spPr>
            <a:xfrm>
              <a:off x="1837805" y="289323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25E35F3-859C-482F-941B-0E8E0A506C3C}"/>
                </a:ext>
              </a:extLst>
            </p:cNvPr>
            <p:cNvSpPr/>
            <p:nvPr/>
          </p:nvSpPr>
          <p:spPr>
            <a:xfrm>
              <a:off x="2105424" y="289486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2E2CD5F-17DD-4110-8CC5-162C4A475B35}"/>
                </a:ext>
              </a:extLst>
            </p:cNvPr>
            <p:cNvSpPr/>
            <p:nvPr/>
          </p:nvSpPr>
          <p:spPr>
            <a:xfrm>
              <a:off x="2376018" y="289391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596A52C-3710-4AD2-A523-F9A3C1FF6729}"/>
                </a:ext>
              </a:extLst>
            </p:cNvPr>
            <p:cNvSpPr/>
            <p:nvPr/>
          </p:nvSpPr>
          <p:spPr>
            <a:xfrm>
              <a:off x="755509" y="307357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19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EFDD1A0-D3A7-400E-8D5B-FDAFF17F247B}"/>
                </a:ext>
              </a:extLst>
            </p:cNvPr>
            <p:cNvSpPr/>
            <p:nvPr/>
          </p:nvSpPr>
          <p:spPr>
            <a:xfrm>
              <a:off x="1025509" y="307442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093E99-2E6A-41CF-964E-BC0707C6E050}"/>
                </a:ext>
              </a:extLst>
            </p:cNvPr>
            <p:cNvSpPr/>
            <p:nvPr/>
          </p:nvSpPr>
          <p:spPr>
            <a:xfrm>
              <a:off x="1296103" y="307426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A97F0B5-5ABE-48B4-BB65-B3A4766465A8}"/>
                </a:ext>
              </a:extLst>
            </p:cNvPr>
            <p:cNvSpPr/>
            <p:nvPr/>
          </p:nvSpPr>
          <p:spPr>
            <a:xfrm>
              <a:off x="1566103" y="307193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BBA7DCD-D3B2-4FCA-882B-5E9C20AF245A}"/>
                </a:ext>
              </a:extLst>
            </p:cNvPr>
            <p:cNvSpPr/>
            <p:nvPr/>
          </p:nvSpPr>
          <p:spPr>
            <a:xfrm>
              <a:off x="1837805" y="307231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2704BB-44DC-432D-8713-D22575CCA0DD}"/>
                </a:ext>
              </a:extLst>
            </p:cNvPr>
            <p:cNvSpPr/>
            <p:nvPr/>
          </p:nvSpPr>
          <p:spPr>
            <a:xfrm>
              <a:off x="2105424" y="307395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69436C6-4C1D-42B7-879B-02CB9FCBF51D}"/>
                </a:ext>
              </a:extLst>
            </p:cNvPr>
            <p:cNvSpPr/>
            <p:nvPr/>
          </p:nvSpPr>
          <p:spPr>
            <a:xfrm>
              <a:off x="2376018" y="307300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20A5381-B2B6-4B3B-9F49-7114E9D1A9F3}"/>
                </a:ext>
              </a:extLst>
            </p:cNvPr>
            <p:cNvSpPr/>
            <p:nvPr/>
          </p:nvSpPr>
          <p:spPr>
            <a:xfrm>
              <a:off x="755272" y="325316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26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47F3D85-F846-4DC5-964F-A574A5D8EEE2}"/>
                </a:ext>
              </a:extLst>
            </p:cNvPr>
            <p:cNvSpPr/>
            <p:nvPr/>
          </p:nvSpPr>
          <p:spPr>
            <a:xfrm>
              <a:off x="1025272" y="32540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55E9C85-A73D-4CF4-9644-4CD1100F1D2C}"/>
                </a:ext>
              </a:extLst>
            </p:cNvPr>
            <p:cNvSpPr/>
            <p:nvPr/>
          </p:nvSpPr>
          <p:spPr>
            <a:xfrm>
              <a:off x="1295866" y="32538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904DDE9-62D8-4690-9074-D03AA20A8603}"/>
                </a:ext>
              </a:extLst>
            </p:cNvPr>
            <p:cNvSpPr/>
            <p:nvPr/>
          </p:nvSpPr>
          <p:spPr>
            <a:xfrm>
              <a:off x="1565866" y="325151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9305A9F-5331-4DC0-A631-F621CEDED28A}"/>
                </a:ext>
              </a:extLst>
            </p:cNvPr>
            <p:cNvSpPr/>
            <p:nvPr/>
          </p:nvSpPr>
          <p:spPr>
            <a:xfrm>
              <a:off x="1837568" y="325190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E88291D-856C-43FB-B627-8875533CED32}"/>
                </a:ext>
              </a:extLst>
            </p:cNvPr>
            <p:cNvSpPr/>
            <p:nvPr/>
          </p:nvSpPr>
          <p:spPr>
            <a:xfrm>
              <a:off x="2105187" y="3253542"/>
              <a:ext cx="270000" cy="1817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7030A0"/>
                  </a:solidFill>
                </a:rPr>
                <a:t>31</a:t>
              </a:r>
              <a:endParaRPr lang="ko-KR" altLang="en-US" sz="400">
                <a:solidFill>
                  <a:srgbClr val="7030A0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078D0F6-DA9B-4C00-8FA3-C73B6ABDCACD}"/>
                </a:ext>
              </a:extLst>
            </p:cNvPr>
            <p:cNvSpPr/>
            <p:nvPr/>
          </p:nvSpPr>
          <p:spPr>
            <a:xfrm>
              <a:off x="2375781" y="325258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2EA4541-1950-49F1-A173-91960B799053}"/>
                </a:ext>
              </a:extLst>
            </p:cNvPr>
            <p:cNvSpPr/>
            <p:nvPr/>
          </p:nvSpPr>
          <p:spPr>
            <a:xfrm>
              <a:off x="755513" y="253247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76842DC-440F-49C2-BB56-B96ACB807B40}"/>
                </a:ext>
              </a:extLst>
            </p:cNvPr>
            <p:cNvSpPr/>
            <p:nvPr/>
          </p:nvSpPr>
          <p:spPr>
            <a:xfrm>
              <a:off x="2376022" y="253190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4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D3429A4-7EFF-46B6-9B4A-B0F5DF1BF9BA}"/>
                </a:ext>
              </a:extLst>
            </p:cNvPr>
            <p:cNvSpPr/>
            <p:nvPr/>
          </p:nvSpPr>
          <p:spPr>
            <a:xfrm>
              <a:off x="2376022" y="271249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11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BE8A5C-0237-469D-80E6-5366EA5FBB88}"/>
                </a:ext>
              </a:extLst>
            </p:cNvPr>
            <p:cNvSpPr/>
            <p:nvPr/>
          </p:nvSpPr>
          <p:spPr>
            <a:xfrm>
              <a:off x="2376022" y="289353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18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EC29AC3-2977-4506-B4D1-F366E79BBD44}"/>
                </a:ext>
              </a:extLst>
            </p:cNvPr>
            <p:cNvSpPr/>
            <p:nvPr/>
          </p:nvSpPr>
          <p:spPr>
            <a:xfrm>
              <a:off x="2375785" y="325220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0F9BE067-EA25-43BE-80C0-0EC04F638ED7}"/>
                </a:ext>
              </a:extLst>
            </p:cNvPr>
            <p:cNvCxnSpPr>
              <a:cxnSpLocks/>
            </p:cNvCxnSpPr>
            <p:nvPr/>
          </p:nvCxnSpPr>
          <p:spPr>
            <a:xfrm>
              <a:off x="754967" y="215248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03196D-2CED-4E8B-A0E5-B4B45317FB0F}"/>
                </a:ext>
              </a:extLst>
            </p:cNvPr>
            <p:cNvSpPr/>
            <p:nvPr/>
          </p:nvSpPr>
          <p:spPr>
            <a:xfrm>
              <a:off x="2103058" y="3252206"/>
              <a:ext cx="265086" cy="183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84D6A902-6A95-4516-9B00-2FCF00DB7DC0}"/>
                </a:ext>
              </a:extLst>
            </p:cNvPr>
            <p:cNvSpPr/>
            <p:nvPr/>
          </p:nvSpPr>
          <p:spPr>
            <a:xfrm>
              <a:off x="2668443" y="3234753"/>
              <a:ext cx="125504" cy="3951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F3D322-606B-42E2-B013-4E301212DDC2}"/>
                </a:ext>
              </a:extLst>
            </p:cNvPr>
            <p:cNvSpPr/>
            <p:nvPr/>
          </p:nvSpPr>
          <p:spPr>
            <a:xfrm>
              <a:off x="753128" y="3450286"/>
              <a:ext cx="1869999" cy="2167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1DB8B0B-E147-4D66-9274-2563F9A33C7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F305DD2-55E1-41BF-89AB-D5654A9E03A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14C0E45-A018-448F-89B3-FEA4D504AC7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6685524-E2BA-4103-BA58-A1871D3D477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763E50B-A37A-42C2-85DE-D376E24CBC9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A13D2F3-4200-4446-B0EF-260FE475029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9279156-70FA-4FD0-A0F7-882D09E2082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402D702-6B84-4D8C-8FAF-E399660DF0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4A5375-98FB-4D0C-A07D-22C871BAA56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77FF7E3-1295-42C6-A384-26D999707C9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633DD43B-7833-442F-963A-30441C8A3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476F577-F23B-463E-8037-5C7BEC3F9EE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6" name="그래픽 195" descr="사용자">
              <a:extLst>
                <a:ext uri="{FF2B5EF4-FFF2-40B4-BE49-F238E27FC236}">
                  <a16:creationId xmlns:a16="http://schemas.microsoft.com/office/drawing/2014/main" id="{B1873CF7-9B56-49D6-9AD0-EAD7D216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F61B812-B3E1-483B-ABE9-AAD12C04872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A76E1F-4C15-4F3C-AAB6-8E18468D8D01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좌측 메뉴 검색 결과 조회 후 해당 차량 클릭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시 좌측메뉴 닫힘 이후 상세 페이지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94E4ECC-25F5-4F7C-B034-A156D5369FB8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0CFCB1D-7880-4A55-B1D6-C68E25ED4469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FB525BF-F062-4FDF-9B77-74D0D4C25B7B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43D7E7F6-AB20-4076-94DA-C3E650C1BF67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109CFD65-AA51-4398-AFF5-8E97B2F40D67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D9579D05-A2E2-44A2-ACB8-DA433836F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59B54A5-2D23-4ABB-A662-DE636DC7B87E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4A43CBA-14BD-49B9-ADAA-BED2096757B9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C9C0C3F-7604-485A-A47A-5235FD3624D4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BF9CAF0-564E-432A-A3C2-0C6114698FB4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7A6628F-9449-4A2A-AEA1-9E8D1833E7D9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7D43EDC-13E3-4426-A0C3-7CAD04AA5D9A}"/>
                </a:ext>
              </a:extLst>
            </p:cNvPr>
            <p:cNvSpPr/>
            <p:nvPr/>
          </p:nvSpPr>
          <p:spPr>
            <a:xfrm>
              <a:off x="2059037" y="1625101"/>
              <a:ext cx="595704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3B52DA28-82B2-4E47-8F7E-E7948773452B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3F3561E3-8177-4B38-A1B7-C0508EB8F824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AB000-C419-42ED-9275-8ACB99ABE7A3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F4F1DB7-636A-4CB6-8C8E-CB940DAD33AC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330400F1-3926-42D8-AE17-07333258934E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EAA53E04-B187-4919-8C9D-5EAA4C29E9CF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9BA53E1-99CB-48C7-9157-7B1312FEB085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8AAD9A18-1767-49EB-97DF-17C6AE8060ED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5F27F454-D181-46AA-8F55-EF33337E9671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39DDE4F-4CF2-4937-86E2-5E95787D60A4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전체목록</a:t>
              </a: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E7BA18B-A6B8-47BF-BFA1-8F72C06BC8B3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254" name="화살표: 아래쪽 253">
              <a:extLst>
                <a:ext uri="{FF2B5EF4-FFF2-40B4-BE49-F238E27FC236}">
                  <a16:creationId xmlns:a16="http://schemas.microsoft.com/office/drawing/2014/main" id="{3F3A3422-1981-4A3E-86E3-71D8DF2D86F1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화살표: 아래쪽 254">
              <a:extLst>
                <a:ext uri="{FF2B5EF4-FFF2-40B4-BE49-F238E27FC236}">
                  <a16:creationId xmlns:a16="http://schemas.microsoft.com/office/drawing/2014/main" id="{DA622498-E86E-479A-9559-6C7A183BAAD8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A1CFC4-FECA-47C7-A1D4-B4A5464AA3A1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9663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Page </a:t>
            </a:r>
            <a:r>
              <a:rPr lang="ko-KR" altLang="en-US" sz="900" dirty="0">
                <a:solidFill>
                  <a:schemeClr val="tx1"/>
                </a:solidFill>
              </a:rPr>
              <a:t>복귀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달력부분 검색 시 날자 별로 선택할 수 있는 박스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    </a:t>
            </a:r>
            <a:r>
              <a:rPr lang="ko-KR" altLang="en-US" sz="900" dirty="0">
                <a:solidFill>
                  <a:schemeClr val="tx1"/>
                </a:solidFill>
              </a:rPr>
              <a:t>아이콘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위치 </a:t>
            </a:r>
            <a:r>
              <a:rPr lang="ko-KR" altLang="en-US" sz="900" dirty="0" err="1">
                <a:solidFill>
                  <a:schemeClr val="tx1"/>
                </a:solidFill>
              </a:rPr>
              <a:t>로드뷰</a:t>
            </a:r>
            <a:r>
              <a:rPr lang="ko-KR" altLang="en-US" sz="900" dirty="0">
                <a:solidFill>
                  <a:schemeClr val="tx1"/>
                </a:solidFill>
              </a:rPr>
              <a:t> 확인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93996"/>
              </p:ext>
            </p:extLst>
          </p:nvPr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36760"/>
              </p:ext>
            </p:extLst>
          </p:nvPr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84084"/>
              </p:ext>
            </p:extLst>
          </p:nvPr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46134"/>
              </p:ext>
            </p:extLst>
          </p:nvPr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62661"/>
              </p:ext>
            </p:extLst>
          </p:nvPr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래픽 75" descr="표식">
            <a:extLst>
              <a:ext uri="{FF2B5EF4-FFF2-40B4-BE49-F238E27FC236}">
                <a16:creationId xmlns:a16="http://schemas.microsoft.com/office/drawing/2014/main" id="{E06E2A52-6CB6-4A87-AF60-278A2E866A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7919" y="5605584"/>
            <a:ext cx="147246" cy="147246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50202E-7FA9-4F68-95FB-D8A585482E5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b="1" dirty="0">
                <a:solidFill>
                  <a:srgbClr val="FF0000"/>
                </a:solidFill>
              </a:rPr>
              <a:t>클릭 시 현재 일일 경로 추적</a:t>
            </a: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갱신</a:t>
            </a:r>
            <a:r>
              <a:rPr lang="en-US" altLang="ko-KR" sz="900" b="1" dirty="0">
                <a:solidFill>
                  <a:srgbClr val="FF0000"/>
                </a:solidFill>
              </a:rPr>
              <a:t>) 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>
                <a:solidFill>
                  <a:srgbClr val="FF0000"/>
                </a:solidFill>
                <a:sym typeface="Wingdings" panose="05000000000000000000" pitchFamily="2" charset="2"/>
              </a:rPr>
              <a:t>검색 버튼을 눌렀을 때 경로정보와 운행정보를 동시에 갱신하는 방법이 편함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pic>
        <p:nvPicPr>
          <p:cNvPr id="88" name="그래픽 87" descr="플래그 지정">
            <a:extLst>
              <a:ext uri="{FF2B5EF4-FFF2-40B4-BE49-F238E27FC236}">
                <a16:creationId xmlns:a16="http://schemas.microsoft.com/office/drawing/2014/main" id="{C1282DDC-08D4-416C-A7EB-44BF8EFFB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1290" y="2918464"/>
            <a:ext cx="132241" cy="1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Page </a:t>
            </a:r>
            <a:r>
              <a:rPr lang="ko-KR" altLang="en-US" sz="900">
                <a:solidFill>
                  <a:schemeClr val="tx1"/>
                </a:solidFill>
              </a:rPr>
              <a:t>복귀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달력부분 검색 시 날자 별로 선택할 수 있는 박스 표시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위치 </a:t>
            </a:r>
            <a:r>
              <a:rPr lang="ko-KR" altLang="en-US" sz="900" err="1">
                <a:solidFill>
                  <a:schemeClr val="tx1"/>
                </a:solidFill>
              </a:rPr>
              <a:t>로드뷰</a:t>
            </a:r>
            <a:r>
              <a:rPr lang="ko-KR" altLang="en-US" sz="900">
                <a:solidFill>
                  <a:schemeClr val="tx1"/>
                </a:solidFill>
              </a:rPr>
              <a:t>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/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/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/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래픽 75" descr="표식">
            <a:extLst>
              <a:ext uri="{FF2B5EF4-FFF2-40B4-BE49-F238E27FC236}">
                <a16:creationId xmlns:a16="http://schemas.microsoft.com/office/drawing/2014/main" id="{E06E2A52-6CB6-4A87-AF60-278A2E866A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7919" y="5605584"/>
            <a:ext cx="147246" cy="147246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70B428C8-93CD-4629-A843-90BB0B5DBD33}"/>
              </a:ext>
            </a:extLst>
          </p:cNvPr>
          <p:cNvSpPr/>
          <p:nvPr/>
        </p:nvSpPr>
        <p:spPr>
          <a:xfrm>
            <a:off x="4401198" y="4478597"/>
            <a:ext cx="288620" cy="246747"/>
          </a:xfrm>
          <a:prstGeom prst="up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E8DA99-3ECE-4460-B63F-C890867A2FF3}"/>
              </a:ext>
            </a:extLst>
          </p:cNvPr>
          <p:cNvGrpSpPr/>
          <p:nvPr/>
        </p:nvGrpSpPr>
        <p:grpSpPr>
          <a:xfrm>
            <a:off x="1968996" y="2475123"/>
            <a:ext cx="3924319" cy="1982623"/>
            <a:chOff x="2377272" y="2192029"/>
            <a:chExt cx="4315830" cy="22029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81C000-88FA-400D-88B7-824A91D47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377272" y="2192029"/>
              <a:ext cx="4315830" cy="220295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203345C-7A29-4B61-BFE0-15A2EA393770}"/>
                </a:ext>
              </a:extLst>
            </p:cNvPr>
            <p:cNvSpPr/>
            <p:nvPr/>
          </p:nvSpPr>
          <p:spPr>
            <a:xfrm>
              <a:off x="4567442" y="4082515"/>
              <a:ext cx="914400" cy="2105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선택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6EA51C9-308D-4355-87F4-D84294348AE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컬럼 선택항목은 시간 상태 주행거리 </a:t>
            </a: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위도 경도 주소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볼 수 있는 컬럼 선택 가능하도록 </a:t>
            </a:r>
            <a:r>
              <a:rPr lang="en-US" altLang="ko-KR" sz="9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900" dirty="0">
                <a:solidFill>
                  <a:schemeClr val="tx1"/>
                </a:solidFill>
              </a:rPr>
              <a:t>(display: none </a:t>
            </a:r>
            <a:r>
              <a:rPr lang="ko-KR" altLang="en-US" sz="900" dirty="0">
                <a:solidFill>
                  <a:schemeClr val="tx1"/>
                </a:solidFill>
              </a:rPr>
              <a:t>추가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디폴트 표시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위도 경도 빼고 전부다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36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그림 240">
            <a:extLst>
              <a:ext uri="{FF2B5EF4-FFF2-40B4-BE49-F238E27FC236}">
                <a16:creationId xmlns:a16="http://schemas.microsoft.com/office/drawing/2014/main" id="{B855332E-D9F0-4653-96B3-E19C5E0D1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경로보기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운행정보 상세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페이지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호출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달력 부분에 운행 일자가 있는 날짜에 대해 아이콘으로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아이콘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위치 </a:t>
            </a:r>
            <a:r>
              <a:rPr lang="ko-KR" altLang="en-US" sz="900" dirty="0" err="1">
                <a:solidFill>
                  <a:schemeClr val="tx1"/>
                </a:solidFill>
              </a:rPr>
              <a:t>로드뷰</a:t>
            </a:r>
            <a:r>
              <a:rPr lang="ko-KR" altLang="en-US" sz="900" dirty="0">
                <a:solidFill>
                  <a:schemeClr val="tx1"/>
                </a:solidFill>
              </a:rPr>
              <a:t> 확인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클릭 시 현재 일일 경로 추적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자동 갱신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7" name="표 50">
            <a:extLst>
              <a:ext uri="{FF2B5EF4-FFF2-40B4-BE49-F238E27FC236}">
                <a16:creationId xmlns:a16="http://schemas.microsoft.com/office/drawing/2014/main" id="{94CFB3E3-C10C-491C-AD54-8C98C4E36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20707"/>
              </p:ext>
            </p:extLst>
          </p:nvPr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148" name="표 54">
            <a:extLst>
              <a:ext uri="{FF2B5EF4-FFF2-40B4-BE49-F238E27FC236}">
                <a16:creationId xmlns:a16="http://schemas.microsoft.com/office/drawing/2014/main" id="{08225438-8F0D-4ADC-8B92-A4A8ACD62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89442"/>
              </p:ext>
            </p:extLst>
          </p:nvPr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150" name="표 63">
            <a:extLst>
              <a:ext uri="{FF2B5EF4-FFF2-40B4-BE49-F238E27FC236}">
                <a16:creationId xmlns:a16="http://schemas.microsoft.com/office/drawing/2014/main" id="{0AD58108-E523-45CE-A4F7-4CC309AA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8278"/>
              </p:ext>
            </p:extLst>
          </p:nvPr>
        </p:nvGraphicFramePr>
        <p:xfrm>
          <a:off x="780509" y="5027219"/>
          <a:ext cx="4154895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19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860800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sp>
        <p:nvSpPr>
          <p:cNvPr id="152" name="화살표: 위쪽/아래쪽 151">
            <a:extLst>
              <a:ext uri="{FF2B5EF4-FFF2-40B4-BE49-F238E27FC236}">
                <a16:creationId xmlns:a16="http://schemas.microsoft.com/office/drawing/2014/main" id="{10B27053-81CC-4B89-B642-0B23B4750B2B}"/>
              </a:ext>
            </a:extLst>
          </p:cNvPr>
          <p:cNvSpPr/>
          <p:nvPr/>
        </p:nvSpPr>
        <p:spPr>
          <a:xfrm>
            <a:off x="4855369" y="5236369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3FBBDB-1D17-4134-B32C-4BA68A574B7C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24E6689-D25E-4A2B-8B74-B6696BC49B5C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56" name="화살표: 아래쪽 155">
            <a:extLst>
              <a:ext uri="{FF2B5EF4-FFF2-40B4-BE49-F238E27FC236}">
                <a16:creationId xmlns:a16="http://schemas.microsoft.com/office/drawing/2014/main" id="{9D4AB331-0136-44DF-9EC1-525D4D4E713A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화살표: 아래쪽 156">
            <a:extLst>
              <a:ext uri="{FF2B5EF4-FFF2-40B4-BE49-F238E27FC236}">
                <a16:creationId xmlns:a16="http://schemas.microsoft.com/office/drawing/2014/main" id="{E50A5EAC-0887-4C29-96B9-F13FAE667A7E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7BA19-8912-4B63-822B-24122E88143F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159" name="그래픽 158" descr="일일 일정표 ">
            <a:extLst>
              <a:ext uri="{FF2B5EF4-FFF2-40B4-BE49-F238E27FC236}">
                <a16:creationId xmlns:a16="http://schemas.microsoft.com/office/drawing/2014/main" id="{618B5E40-5354-4F33-B606-E7544D00D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EFAFC0-C6E1-4DF8-AEA5-A581AEFE87E9}"/>
              </a:ext>
            </a:extLst>
          </p:cNvPr>
          <p:cNvGrpSpPr/>
          <p:nvPr/>
        </p:nvGrpSpPr>
        <p:grpSpPr>
          <a:xfrm>
            <a:off x="2028514" y="4993146"/>
            <a:ext cx="1899589" cy="1283846"/>
            <a:chOff x="754015" y="2153304"/>
            <a:chExt cx="1899589" cy="128384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9322D51-11EF-4F5E-9383-40D253FEC854}"/>
                </a:ext>
              </a:extLst>
            </p:cNvPr>
            <p:cNvSpPr/>
            <p:nvPr/>
          </p:nvSpPr>
          <p:spPr>
            <a:xfrm>
              <a:off x="754015" y="2153304"/>
              <a:ext cx="1899589" cy="20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</a:t>
              </a:r>
              <a:r>
                <a:rPr lang="en-US" altLang="ko-KR" sz="1000">
                  <a:solidFill>
                    <a:schemeClr val="tx1"/>
                  </a:solidFill>
                </a:rPr>
                <a:t>01</a:t>
              </a:r>
              <a:r>
                <a:rPr lang="ko-KR" altLang="en-US" sz="10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EE9FC5F1-D5C6-4B86-94E0-8B71846A43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8854" y="221407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FA00CFB4-35F4-447D-B87B-CFAEA08D16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518227" y="222061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175324E-F83D-4E78-A387-C06843F91F19}"/>
                </a:ext>
              </a:extLst>
            </p:cNvPr>
            <p:cNvSpPr/>
            <p:nvPr/>
          </p:nvSpPr>
          <p:spPr>
            <a:xfrm>
              <a:off x="755513" y="23495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ABF7154-8964-4BC8-980F-1AC5D4193AD5}"/>
                </a:ext>
              </a:extLst>
            </p:cNvPr>
            <p:cNvSpPr/>
            <p:nvPr/>
          </p:nvSpPr>
          <p:spPr>
            <a:xfrm>
              <a:off x="1025513" y="235034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904DA-6A23-4FCF-94A8-9B1883B8A185}"/>
                </a:ext>
              </a:extLst>
            </p:cNvPr>
            <p:cNvSpPr/>
            <p:nvPr/>
          </p:nvSpPr>
          <p:spPr>
            <a:xfrm>
              <a:off x="1296107" y="235018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3C70DAE-65D7-400A-A8DB-78C7F8638A0B}"/>
                </a:ext>
              </a:extLst>
            </p:cNvPr>
            <p:cNvSpPr/>
            <p:nvPr/>
          </p:nvSpPr>
          <p:spPr>
            <a:xfrm>
              <a:off x="1566107" y="2351028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BA959B-3B6B-4367-8CD0-4C35094CE0E0}"/>
                </a:ext>
              </a:extLst>
            </p:cNvPr>
            <p:cNvSpPr/>
            <p:nvPr/>
          </p:nvSpPr>
          <p:spPr>
            <a:xfrm>
              <a:off x="1837809" y="2351416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목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2429544-64A7-41C8-A2A0-83FB83830630}"/>
                </a:ext>
              </a:extLst>
            </p:cNvPr>
            <p:cNvSpPr/>
            <p:nvPr/>
          </p:nvSpPr>
          <p:spPr>
            <a:xfrm>
              <a:off x="2105428" y="2349879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금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460FCF6-15B2-430C-8736-1B1BE10D0074}"/>
                </a:ext>
              </a:extLst>
            </p:cNvPr>
            <p:cNvSpPr/>
            <p:nvPr/>
          </p:nvSpPr>
          <p:spPr>
            <a:xfrm>
              <a:off x="2376022" y="23521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accent1"/>
                  </a:solidFill>
                </a:rPr>
                <a:t>토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8162B71-B5FA-4B41-85D7-8BD9A56947E0}"/>
                </a:ext>
              </a:extLst>
            </p:cNvPr>
            <p:cNvSpPr/>
            <p:nvPr/>
          </p:nvSpPr>
          <p:spPr>
            <a:xfrm>
              <a:off x="1025509" y="253370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5DA4E0-BA8B-46D2-BEAD-49D604731DC1}"/>
                </a:ext>
              </a:extLst>
            </p:cNvPr>
            <p:cNvSpPr/>
            <p:nvPr/>
          </p:nvSpPr>
          <p:spPr>
            <a:xfrm>
              <a:off x="1296103" y="253354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972AC10-343B-4348-B8C2-56F40BAF5C0E}"/>
                </a:ext>
              </a:extLst>
            </p:cNvPr>
            <p:cNvSpPr/>
            <p:nvPr/>
          </p:nvSpPr>
          <p:spPr>
            <a:xfrm>
              <a:off x="1566103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21495B4-1C1B-40B2-A60A-B6CCD1C63FEA}"/>
                </a:ext>
              </a:extLst>
            </p:cNvPr>
            <p:cNvSpPr/>
            <p:nvPr/>
          </p:nvSpPr>
          <p:spPr>
            <a:xfrm>
              <a:off x="1837805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7F07CC-5DAA-4CDA-9E6B-DC56DEF34291}"/>
                </a:ext>
              </a:extLst>
            </p:cNvPr>
            <p:cNvSpPr/>
            <p:nvPr/>
          </p:nvSpPr>
          <p:spPr>
            <a:xfrm>
              <a:off x="2105424" y="253323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B10284D-BA3B-45C9-9851-43097C814BA6}"/>
                </a:ext>
              </a:extLst>
            </p:cNvPr>
            <p:cNvSpPr/>
            <p:nvPr/>
          </p:nvSpPr>
          <p:spPr>
            <a:xfrm>
              <a:off x="755509" y="271345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5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B8B1DA5-0BFE-4B64-B1E1-CED7E5F235E2}"/>
                </a:ext>
              </a:extLst>
            </p:cNvPr>
            <p:cNvSpPr/>
            <p:nvPr/>
          </p:nvSpPr>
          <p:spPr>
            <a:xfrm>
              <a:off x="1025509" y="27142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905FC38-6922-4297-9616-BC5868F6BEDF}"/>
                </a:ext>
              </a:extLst>
            </p:cNvPr>
            <p:cNvSpPr/>
            <p:nvPr/>
          </p:nvSpPr>
          <p:spPr>
            <a:xfrm>
              <a:off x="1296103" y="2714139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6D1095-05AB-466F-A9E8-054DF3276742}"/>
                </a:ext>
              </a:extLst>
            </p:cNvPr>
            <p:cNvSpPr/>
            <p:nvPr/>
          </p:nvSpPr>
          <p:spPr>
            <a:xfrm>
              <a:off x="1566103" y="271498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15C3B75-6BE4-46CF-BEF4-CD247468B539}"/>
                </a:ext>
              </a:extLst>
            </p:cNvPr>
            <p:cNvSpPr/>
            <p:nvPr/>
          </p:nvSpPr>
          <p:spPr>
            <a:xfrm>
              <a:off x="1837805" y="271537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7809A89-BE32-47F0-8462-A1124B6C1A39}"/>
                </a:ext>
              </a:extLst>
            </p:cNvPr>
            <p:cNvSpPr/>
            <p:nvPr/>
          </p:nvSpPr>
          <p:spPr>
            <a:xfrm>
              <a:off x="2105424" y="2713834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8F91D9E-367E-48E9-9CCD-C1D6F112CFC8}"/>
                </a:ext>
              </a:extLst>
            </p:cNvPr>
            <p:cNvSpPr/>
            <p:nvPr/>
          </p:nvSpPr>
          <p:spPr>
            <a:xfrm>
              <a:off x="755509" y="289448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12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61D1ADB-FCD9-454A-A2BD-3022954A64CD}"/>
                </a:ext>
              </a:extLst>
            </p:cNvPr>
            <p:cNvSpPr/>
            <p:nvPr/>
          </p:nvSpPr>
          <p:spPr>
            <a:xfrm>
              <a:off x="1025509" y="289533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359364-2AF9-4992-B9FF-C1769F3D928B}"/>
                </a:ext>
              </a:extLst>
            </p:cNvPr>
            <p:cNvSpPr/>
            <p:nvPr/>
          </p:nvSpPr>
          <p:spPr>
            <a:xfrm>
              <a:off x="1296103" y="28951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04A4B39-7B31-4C1C-B4AF-2F7F3C828C02}"/>
                </a:ext>
              </a:extLst>
            </p:cNvPr>
            <p:cNvSpPr/>
            <p:nvPr/>
          </p:nvSpPr>
          <p:spPr>
            <a:xfrm>
              <a:off x="1566103" y="289601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15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7A804E6-8FA3-48BD-BE6D-1419564B69E5}"/>
                </a:ext>
              </a:extLst>
            </p:cNvPr>
            <p:cNvSpPr/>
            <p:nvPr/>
          </p:nvSpPr>
          <p:spPr>
            <a:xfrm>
              <a:off x="1837805" y="289640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42A0BA-88CE-4A23-9B3B-4FB25B018346}"/>
                </a:ext>
              </a:extLst>
            </p:cNvPr>
            <p:cNvSpPr/>
            <p:nvPr/>
          </p:nvSpPr>
          <p:spPr>
            <a:xfrm>
              <a:off x="2105424" y="289486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96D2E65-CAA1-4952-BF52-CB143D2AC822}"/>
                </a:ext>
              </a:extLst>
            </p:cNvPr>
            <p:cNvSpPr/>
            <p:nvPr/>
          </p:nvSpPr>
          <p:spPr>
            <a:xfrm>
              <a:off x="755509" y="307357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19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BF8F836-FBD9-42DE-810D-DAD464FE2C68}"/>
                </a:ext>
              </a:extLst>
            </p:cNvPr>
            <p:cNvSpPr/>
            <p:nvPr/>
          </p:nvSpPr>
          <p:spPr>
            <a:xfrm>
              <a:off x="1025509" y="30712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5B6287-4D2B-426F-8B5C-FE97D3BEB8B5}"/>
                </a:ext>
              </a:extLst>
            </p:cNvPr>
            <p:cNvSpPr/>
            <p:nvPr/>
          </p:nvSpPr>
          <p:spPr>
            <a:xfrm>
              <a:off x="1296103" y="307108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EC4522A-AAC0-45AC-BCF0-7C04EEC0F443}"/>
                </a:ext>
              </a:extLst>
            </p:cNvPr>
            <p:cNvSpPr/>
            <p:nvPr/>
          </p:nvSpPr>
          <p:spPr>
            <a:xfrm>
              <a:off x="1566103" y="307193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C0FED74-5900-411A-B0BD-F1C720E7C40C}"/>
                </a:ext>
              </a:extLst>
            </p:cNvPr>
            <p:cNvSpPr/>
            <p:nvPr/>
          </p:nvSpPr>
          <p:spPr>
            <a:xfrm>
              <a:off x="1837805" y="307231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C3781A8-C802-4136-BA72-56C4BBFD63D2}"/>
                </a:ext>
              </a:extLst>
            </p:cNvPr>
            <p:cNvSpPr/>
            <p:nvPr/>
          </p:nvSpPr>
          <p:spPr>
            <a:xfrm>
              <a:off x="2105424" y="307395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AFFEC2A-3F31-4BFF-9003-0FA1DE5DFEB6}"/>
                </a:ext>
              </a:extLst>
            </p:cNvPr>
            <p:cNvSpPr/>
            <p:nvPr/>
          </p:nvSpPr>
          <p:spPr>
            <a:xfrm>
              <a:off x="755272" y="325316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26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F9E21FC-4B1D-43A5-9AE1-6656973CFC97}"/>
                </a:ext>
              </a:extLst>
            </p:cNvPr>
            <p:cNvSpPr/>
            <p:nvPr/>
          </p:nvSpPr>
          <p:spPr>
            <a:xfrm>
              <a:off x="1025272" y="32540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B5B17F1-42DE-4411-89D0-D4BF81427B4C}"/>
                </a:ext>
              </a:extLst>
            </p:cNvPr>
            <p:cNvSpPr/>
            <p:nvPr/>
          </p:nvSpPr>
          <p:spPr>
            <a:xfrm>
              <a:off x="1295866" y="32538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F980DD5-4DA3-49C5-975C-BAA516A41B2F}"/>
                </a:ext>
              </a:extLst>
            </p:cNvPr>
            <p:cNvSpPr/>
            <p:nvPr/>
          </p:nvSpPr>
          <p:spPr>
            <a:xfrm>
              <a:off x="1565866" y="325151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A6A80D8-BD48-4A0E-9504-22AF59515448}"/>
                </a:ext>
              </a:extLst>
            </p:cNvPr>
            <p:cNvSpPr/>
            <p:nvPr/>
          </p:nvSpPr>
          <p:spPr>
            <a:xfrm>
              <a:off x="1837568" y="325190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C39B37A-94A1-4852-A773-5BBF460D4ED3}"/>
                </a:ext>
              </a:extLst>
            </p:cNvPr>
            <p:cNvSpPr/>
            <p:nvPr/>
          </p:nvSpPr>
          <p:spPr>
            <a:xfrm>
              <a:off x="2105187" y="3253542"/>
              <a:ext cx="270000" cy="1817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7030A0"/>
                  </a:solidFill>
                </a:rPr>
                <a:t>31</a:t>
              </a:r>
              <a:endParaRPr lang="ko-KR" altLang="en-US" sz="400">
                <a:solidFill>
                  <a:srgbClr val="7030A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3974D10-F15C-42A2-8BCA-25372E60888C}"/>
                </a:ext>
              </a:extLst>
            </p:cNvPr>
            <p:cNvSpPr/>
            <p:nvPr/>
          </p:nvSpPr>
          <p:spPr>
            <a:xfrm>
              <a:off x="755513" y="253247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FA4CA50-828D-48D9-B562-397D45BCCDE1}"/>
                </a:ext>
              </a:extLst>
            </p:cNvPr>
            <p:cNvSpPr/>
            <p:nvPr/>
          </p:nvSpPr>
          <p:spPr>
            <a:xfrm>
              <a:off x="2376022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4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AFAE1A5-E273-4A19-93BC-7B177D730EC9}"/>
                </a:ext>
              </a:extLst>
            </p:cNvPr>
            <p:cNvSpPr/>
            <p:nvPr/>
          </p:nvSpPr>
          <p:spPr>
            <a:xfrm>
              <a:off x="2376022" y="27156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11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CEDB71E-3C17-4055-B2CF-66AB1AD92AC5}"/>
                </a:ext>
              </a:extLst>
            </p:cNvPr>
            <p:cNvSpPr/>
            <p:nvPr/>
          </p:nvSpPr>
          <p:spPr>
            <a:xfrm>
              <a:off x="2376022" y="28967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18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14590ED-6F4F-44E2-BA20-4F2078173BB1}"/>
                </a:ext>
              </a:extLst>
            </p:cNvPr>
            <p:cNvSpPr/>
            <p:nvPr/>
          </p:nvSpPr>
          <p:spPr>
            <a:xfrm>
              <a:off x="2376022" y="307262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25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9E73D8A-0107-4620-ADD2-4F36A07F1BE3}"/>
                </a:ext>
              </a:extLst>
            </p:cNvPr>
            <p:cNvSpPr/>
            <p:nvPr/>
          </p:nvSpPr>
          <p:spPr>
            <a:xfrm>
              <a:off x="2375785" y="325538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ABBD618-98EA-4AE4-B059-A2BDEABE42D8}"/>
              </a:ext>
            </a:extLst>
          </p:cNvPr>
          <p:cNvSpPr/>
          <p:nvPr/>
        </p:nvSpPr>
        <p:spPr>
          <a:xfrm>
            <a:off x="4809068" y="503078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화살표: 위쪽/아래쪽 160">
            <a:extLst>
              <a:ext uri="{FF2B5EF4-FFF2-40B4-BE49-F238E27FC236}">
                <a16:creationId xmlns:a16="http://schemas.microsoft.com/office/drawing/2014/main" id="{6BBA2AB6-1551-41D5-B1C7-422B5B00EAB4}"/>
              </a:ext>
            </a:extLst>
          </p:cNvPr>
          <p:cNvSpPr/>
          <p:nvPr/>
        </p:nvSpPr>
        <p:spPr>
          <a:xfrm>
            <a:off x="4849377" y="522454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래픽 162" descr="플래그 지정">
            <a:extLst>
              <a:ext uri="{FF2B5EF4-FFF2-40B4-BE49-F238E27FC236}">
                <a16:creationId xmlns:a16="http://schemas.microsoft.com/office/drawing/2014/main" id="{A2B7B166-FCB6-4706-B108-259BDB7B15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3960" y="5570698"/>
            <a:ext cx="132241" cy="1322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9AF76-A1B8-47D1-AAC0-56C8F97DD637}"/>
              </a:ext>
            </a:extLst>
          </p:cNvPr>
          <p:cNvSpPr/>
          <p:nvPr/>
        </p:nvSpPr>
        <p:spPr>
          <a:xfrm>
            <a:off x="2029771" y="4857111"/>
            <a:ext cx="694054" cy="12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그래픽 198" descr="플래그 지정">
            <a:extLst>
              <a:ext uri="{FF2B5EF4-FFF2-40B4-BE49-F238E27FC236}">
                <a16:creationId xmlns:a16="http://schemas.microsoft.com/office/drawing/2014/main" id="{6D4CE823-FAA7-4870-87CB-9198CC9781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DE37C6A0-D0E6-44C6-812E-7532C70DDF4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878E707-83D1-4D85-99D5-17C571277D56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래픽 177" descr="검사 목록 RTL">
            <a:extLst>
              <a:ext uri="{FF2B5EF4-FFF2-40B4-BE49-F238E27FC236}">
                <a16:creationId xmlns:a16="http://schemas.microsoft.com/office/drawing/2014/main" id="{D8584794-0B45-44E6-A344-3B0D427582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EFE375FE-4642-4F13-A04B-FD86D5C0938B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D4B50FA2-D079-4544-8503-7566D1EBFFB6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6CDE9B4-E74B-41F8-A73B-FA0DF6590FA7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이등변 삼각형 182">
            <a:extLst>
              <a:ext uri="{FF2B5EF4-FFF2-40B4-BE49-F238E27FC236}">
                <a16:creationId xmlns:a16="http://schemas.microsoft.com/office/drawing/2014/main" id="{1EC27C22-C911-4C11-B88E-EA6FF645DE74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6" name="표 37">
            <a:extLst>
              <a:ext uri="{FF2B5EF4-FFF2-40B4-BE49-F238E27FC236}">
                <a16:creationId xmlns:a16="http://schemas.microsoft.com/office/drawing/2014/main" id="{F1E5D700-9D50-4D35-9559-EE4355150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83035"/>
              </p:ext>
            </p:extLst>
          </p:nvPr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켜짐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201" name="그래픽 200" descr="가득 찬 배터리">
            <a:extLst>
              <a:ext uri="{FF2B5EF4-FFF2-40B4-BE49-F238E27FC236}">
                <a16:creationId xmlns:a16="http://schemas.microsoft.com/office/drawing/2014/main" id="{D9FEFF34-1E44-48B5-A9F6-4175D64B47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202" name="표 50">
            <a:extLst>
              <a:ext uri="{FF2B5EF4-FFF2-40B4-BE49-F238E27FC236}">
                <a16:creationId xmlns:a16="http://schemas.microsoft.com/office/drawing/2014/main" id="{43327AD2-E921-4420-86E0-A05E1BC0D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43148"/>
              </p:ext>
            </p:extLst>
          </p:nvPr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sp>
        <p:nvSpPr>
          <p:cNvPr id="203" name="TextBox 202">
            <a:extLst>
              <a:ext uri="{FF2B5EF4-FFF2-40B4-BE49-F238E27FC236}">
                <a16:creationId xmlns:a16="http://schemas.microsoft.com/office/drawing/2014/main" id="{C2870B66-3199-4977-995C-4A6568FA2F07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pic>
        <p:nvPicPr>
          <p:cNvPr id="210" name="그래픽 209" descr="표식">
            <a:extLst>
              <a:ext uri="{FF2B5EF4-FFF2-40B4-BE49-F238E27FC236}">
                <a16:creationId xmlns:a16="http://schemas.microsoft.com/office/drawing/2014/main" id="{344DC7B0-90D3-4C0A-9027-C48E2824C2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8BE0A482-8F73-4636-879B-8A2F9466CC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F2C7D74-5821-4EF6-9780-A79A7B9E243F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65788E3-A6D8-444B-A5CE-DB9419B236F9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5645E0CA-9964-4CA5-97BC-183184A58494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239" name="순서도: 병합 238">
              <a:extLst>
                <a:ext uri="{FF2B5EF4-FFF2-40B4-BE49-F238E27FC236}">
                  <a16:creationId xmlns:a16="http://schemas.microsoft.com/office/drawing/2014/main" id="{BA615C9F-726D-4668-81B7-93F90248C9A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0" name="순서도: 연결자 239">
              <a:extLst>
                <a:ext uri="{FF2B5EF4-FFF2-40B4-BE49-F238E27FC236}">
                  <a16:creationId xmlns:a16="http://schemas.microsoft.com/office/drawing/2014/main" id="{9168742E-1D91-4046-86BF-EDB51E67E72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558B949-A483-4ED6-96D4-B894E9E42CB2}"/>
              </a:ext>
            </a:extLst>
          </p:cNvPr>
          <p:cNvCxnSpPr>
            <a:cxnSpLocks/>
            <a:stCxn id="246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AE3FFCC-5AA4-4C2D-9944-C6209B551EDB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244" name="그래픽 243" descr="플래그 지정">
              <a:extLst>
                <a:ext uri="{FF2B5EF4-FFF2-40B4-BE49-F238E27FC236}">
                  <a16:creationId xmlns:a16="http://schemas.microsoft.com/office/drawing/2014/main" id="{95E4C59B-A87C-4F50-B9CA-C7B85F2B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245" name="그래픽 244" descr="플래그 지정">
              <a:extLst>
                <a:ext uri="{FF2B5EF4-FFF2-40B4-BE49-F238E27FC236}">
                  <a16:creationId xmlns:a16="http://schemas.microsoft.com/office/drawing/2014/main" id="{BA1F96AD-034D-4200-B528-0D20C6BC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5B9CEF9-F935-49D6-B5B7-5FB4484D674F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F92CE5CD-9354-48EE-B864-97445BD279C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0E5FA2E-1694-4C2D-A5AE-ADFB0E77519C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2273283-4FB6-48F5-BA5F-3D99738B5963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A8B3B45-2C88-4668-A274-ED07110D23EB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6D1AA9D6-7DEE-44C8-B84F-05B03E67930F}"/>
                </a:ext>
              </a:extLst>
            </p:cNvPr>
            <p:cNvCxnSpPr>
              <a:cxnSpLocks/>
              <a:endCxn id="246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455FCA9-5140-463D-8939-5909F69F97D6}"/>
                </a:ext>
              </a:extLst>
            </p:cNvPr>
            <p:cNvCxnSpPr>
              <a:stCxn id="247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8B0C24C1-A8C9-4971-BE30-8726B3786C8F}"/>
                </a:ext>
              </a:extLst>
            </p:cNvPr>
            <p:cNvCxnSpPr>
              <a:stCxn id="248" idx="1"/>
              <a:endCxn id="249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AB126BAB-096A-49DB-998A-024E41DDF9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46182300-8A22-46E9-82B9-6AC02699593A}"/>
                </a:ext>
              </a:extLst>
            </p:cNvPr>
            <p:cNvCxnSpPr>
              <a:cxnSpLocks/>
              <a:stCxn id="250" idx="1"/>
              <a:endCxn id="244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래픽 123" descr="표식">
            <a:extLst>
              <a:ext uri="{FF2B5EF4-FFF2-40B4-BE49-F238E27FC236}">
                <a16:creationId xmlns:a16="http://schemas.microsoft.com/office/drawing/2014/main" id="{2C4AFC01-9AB1-42FA-AA8C-531BF6DEBE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8955" y="5265265"/>
            <a:ext cx="147246" cy="147246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E71B294-2744-4487-AED3-1443EB43DFE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7218FA8-E2EE-4020-852C-29BE6684182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749831A-4D86-451D-86BF-8900A1717D3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C9E94C6-A634-4077-8A82-30BA41DAB7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94E3523-2C3E-4AB2-88ED-47CB2E251DB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7D56D1-45CC-4763-8945-97B2D058AB3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0DEE8A8-EFD8-419D-85DD-67B6CDC73D9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5BA043D-D51B-436A-B22A-B54802C7D7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896DD48-1F8F-46FA-A3C8-9D9EE3F9945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664A0C3-32F7-4180-BBFA-104A133A1F6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2D1CC141-41E8-4F18-B6E5-594ACFB0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87A98B0-46D8-4C89-8C52-2CFD3AD54A0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2" name="그래픽 171" descr="사용자">
              <a:extLst>
                <a:ext uri="{FF2B5EF4-FFF2-40B4-BE49-F238E27FC236}">
                  <a16:creationId xmlns:a16="http://schemas.microsoft.com/office/drawing/2014/main" id="{4D93BB8E-9CB2-4F3F-955C-48DD8E18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DE6E618-8906-4A93-A301-1CB683B5DDA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9EF85D1-5CE9-4D66-BCE3-25D2E11087B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컬럼 선택항목은 시간 상태 주행거리 </a:t>
            </a: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위도 경도 주소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볼 수 있는 컬럼 선택 가능하도록 </a:t>
            </a:r>
            <a:r>
              <a:rPr lang="en-US" altLang="ko-KR" sz="9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900" dirty="0">
                <a:solidFill>
                  <a:schemeClr val="tx1"/>
                </a:solidFill>
              </a:rPr>
              <a:t>(display: none </a:t>
            </a:r>
            <a:r>
              <a:rPr lang="ko-KR" altLang="en-US" sz="900" dirty="0">
                <a:solidFill>
                  <a:schemeClr val="tx1"/>
                </a:solidFill>
              </a:rPr>
              <a:t>추가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724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A2A58136-BF7E-4055-AD70-FC186E28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 선택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선택박스 클릭 시 목록 출력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실행 클릭 시 목록에 맞는 결과 실행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8702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실행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821017" y="2370137"/>
              <a:ext cx="1361810" cy="10592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IOTPLEX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E8755E-B353-45EA-9494-8C785BAC9FDC}"/>
              </a:ext>
            </a:extLst>
          </p:cNvPr>
          <p:cNvSpPr/>
          <p:nvPr/>
        </p:nvSpPr>
        <p:spPr>
          <a:xfrm>
            <a:off x="2045790" y="1633098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1B2A0-5503-4DB0-86DC-57D75C5E1A29}"/>
              </a:ext>
            </a:extLst>
          </p:cNvPr>
          <p:cNvSpPr/>
          <p:nvPr/>
        </p:nvSpPr>
        <p:spPr>
          <a:xfrm>
            <a:off x="2045790" y="1619904"/>
            <a:ext cx="608636" cy="531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C606E9-AE63-4037-8FF7-5CD8B1043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1C386DB-23A8-47D4-80D5-1B76C57B1AE4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6D300E-7430-447B-A89E-1B2AA9224CF0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97A46952-7720-4A7E-8291-2B1BF3CF9F24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30" name="순서도: 병합 229">
              <a:extLst>
                <a:ext uri="{FF2B5EF4-FFF2-40B4-BE49-F238E27FC236}">
                  <a16:creationId xmlns:a16="http://schemas.microsoft.com/office/drawing/2014/main" id="{F66E9731-C1B0-4EB1-9580-6F4233A6E4E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순서도: 연결자 230">
              <a:extLst>
                <a:ext uri="{FF2B5EF4-FFF2-40B4-BE49-F238E27FC236}">
                  <a16:creationId xmlns:a16="http://schemas.microsoft.com/office/drawing/2014/main" id="{BF1FC12E-828A-4E56-835D-74B58B3925ED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DA94275B-5C7C-4050-A611-2117FFE6EF06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3" name="순서도: 병합 232">
              <a:extLst>
                <a:ext uri="{FF2B5EF4-FFF2-40B4-BE49-F238E27FC236}">
                  <a16:creationId xmlns:a16="http://schemas.microsoft.com/office/drawing/2014/main" id="{485E40EA-F69C-4B13-A67F-250AE572D191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순서도: 연결자 233">
              <a:extLst>
                <a:ext uri="{FF2B5EF4-FFF2-40B4-BE49-F238E27FC236}">
                  <a16:creationId xmlns:a16="http://schemas.microsoft.com/office/drawing/2014/main" id="{90B9F4CF-3AA5-4249-9B92-2A6603FA964E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5F06925-12BE-43C6-87BF-1601FD871E78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6" name="순서도: 병합 235">
              <a:extLst>
                <a:ext uri="{FF2B5EF4-FFF2-40B4-BE49-F238E27FC236}">
                  <a16:creationId xmlns:a16="http://schemas.microsoft.com/office/drawing/2014/main" id="{B00805EB-3914-4467-86DC-C7855D1E7F8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순서도: 연결자 236">
              <a:extLst>
                <a:ext uri="{FF2B5EF4-FFF2-40B4-BE49-F238E27FC236}">
                  <a16:creationId xmlns:a16="http://schemas.microsoft.com/office/drawing/2014/main" id="{EC064AB5-00B4-484B-8FAB-532259885EB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2B943-504F-413F-A59D-59D62CF82273}"/>
              </a:ext>
            </a:extLst>
          </p:cNvPr>
          <p:cNvSpPr/>
          <p:nvPr/>
        </p:nvSpPr>
        <p:spPr>
          <a:xfrm>
            <a:off x="785576" y="2302186"/>
            <a:ext cx="1837551" cy="247724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2EFCCE-D021-474E-BADF-4868AFEC7D4F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2C0F23-1288-4F09-A741-E6FA93DB193A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15DF90AA-75C4-48EB-8292-7CD76E7E0D9F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화살표: 아래쪽 135">
              <a:extLst>
                <a:ext uri="{FF2B5EF4-FFF2-40B4-BE49-F238E27FC236}">
                  <a16:creationId xmlns:a16="http://schemas.microsoft.com/office/drawing/2014/main" id="{4B7E2034-94E3-49CD-B07F-DE58276CBD05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2A29DC9B-A92B-45F6-8578-FECC4732FB3C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5C2639F-F588-4A13-A284-20F5E0E832AE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4EF9BF-8AC4-43AE-ABB3-767A41E3B6E4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62A6BB70-935E-4DD9-AF32-1D4927A4C8C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E91396B-5D2D-4CB3-B418-866582274377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DC2E73B-A5F3-494E-84F1-498FBEFDEC85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43DF9A81-CE18-4D94-A6FE-52F449F5836C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B1AD6F80-00E7-449B-B50F-29FFF85589FB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61CB4A5-2EC9-48A1-9F8B-3896DA2B3F18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5112CA6A-2188-4843-93C6-2142B7F9BBB5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30CB9F7-C891-4761-9F4F-E2744991C97A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D7C5736A-0698-437A-8696-BC5A5EF0D3FA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062C36B3-9BB7-4FE2-B70F-EC957393774E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6A50A26F-4534-4542-8E70-B5AE20A6543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9E2D3336-4231-4956-88FD-9B7F2F9505A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7E5FD3D9-4EAF-4E5E-9748-EA177AE01F7F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BD7E02EA-5D9C-4FAD-803D-3A8E960A0199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66C419DF-BD9E-4D6D-AC06-9CEF3ED118F9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668C50B3-49B7-4ECA-AF2D-C56C93ABB66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81D3D81-637C-4533-B74A-F3F5697E146D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0D0495E8-CB96-479A-92DC-C4F3B112832C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949CBB9F-185E-4E59-B4E2-70C6E6DAEE21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DA937694-5DCB-487A-89A3-28A3658BB99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330D349-DFE8-4FE5-8D4C-EF75D8265F8F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FC69750B-6E3A-43EB-8C66-8E028DA72995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7" name="순서도: 병합 166">
                <a:extLst>
                  <a:ext uri="{FF2B5EF4-FFF2-40B4-BE49-F238E27FC236}">
                    <a16:creationId xmlns:a16="http://schemas.microsoft.com/office/drawing/2014/main" id="{AB310536-9484-4737-8870-44751AD93A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9" name="순서도: 연결자 168">
                <a:extLst>
                  <a:ext uri="{FF2B5EF4-FFF2-40B4-BE49-F238E27FC236}">
                    <a16:creationId xmlns:a16="http://schemas.microsoft.com/office/drawing/2014/main" id="{87399383-88D2-4C41-A775-16668C690FF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E893A9D-9908-4E25-8DE8-BBC7A2F32D38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56" name="순서도: 병합 155">
                <a:extLst>
                  <a:ext uri="{FF2B5EF4-FFF2-40B4-BE49-F238E27FC236}">
                    <a16:creationId xmlns:a16="http://schemas.microsoft.com/office/drawing/2014/main" id="{BE4EF2D6-D581-4284-A1CA-250E54882F6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5" name="순서도: 연결자 164">
                <a:extLst>
                  <a:ext uri="{FF2B5EF4-FFF2-40B4-BE49-F238E27FC236}">
                    <a16:creationId xmlns:a16="http://schemas.microsoft.com/office/drawing/2014/main" id="{C42060C5-55D3-45D1-8733-E102A6222E3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0CBB763-6392-4B4B-9843-334344010BFB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4" name="순서도: 병합 153">
                <a:extLst>
                  <a:ext uri="{FF2B5EF4-FFF2-40B4-BE49-F238E27FC236}">
                    <a16:creationId xmlns:a16="http://schemas.microsoft.com/office/drawing/2014/main" id="{3725BEDC-1245-4267-AB8F-924B56EB6CD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5" name="순서도: 연결자 154">
                <a:extLst>
                  <a:ext uri="{FF2B5EF4-FFF2-40B4-BE49-F238E27FC236}">
                    <a16:creationId xmlns:a16="http://schemas.microsoft.com/office/drawing/2014/main" id="{6B606EF5-19D9-4089-876B-D413DA17E55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49A9837-5555-46B5-8495-15BB8B50D50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EDA4398-0714-4D4E-9EE3-1F41375A52A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881786-C89C-4DEB-B0D1-95D7881D78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15EAF05-9805-4D8F-BF1D-E9A09672235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AC971D3-A821-4412-B038-A39EA57CB25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6B574E6-59DE-409E-8288-4634F2E8154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DE215C2-AE88-44FD-9FD8-D7F25DBC8FE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0B491BC-4473-4CE7-B1C4-93BC857E255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0FBB182-0A7D-47D2-AED1-7AF705EF4C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0F379AD-4604-4A0A-B903-0E49D64D89E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E39F5EC-2F1F-4E9B-B22E-216B0A4D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71E30A-34FB-4804-8D4D-625C6B135F0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7" name="그래픽 156" descr="사용자">
              <a:extLst>
                <a:ext uri="{FF2B5EF4-FFF2-40B4-BE49-F238E27FC236}">
                  <a16:creationId xmlns:a16="http://schemas.microsoft.com/office/drawing/2014/main" id="{047FE477-CC65-42DC-BB46-B2B51E85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589C2F3-B441-4E72-BF64-798E890F3D2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50B2EA-1153-473B-A949-130EB322A04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등록된 단말기가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 이상 필요 혹은 관심 지역 설정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 필요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멀티관제는 환경설정에서 설정된 목록을 선택 실행 시 새창으로 분할화면 실행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없을 경우 환경설정에서 설정해 주세요 문구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셀렉트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박스는 환경설정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멀티관제 설정 항목을 선택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7234AAA3-2A1B-4690-A90F-3274D47B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28975"/>
              </p:ext>
            </p:extLst>
          </p:nvPr>
        </p:nvGraphicFramePr>
        <p:xfrm>
          <a:off x="763465" y="2996024"/>
          <a:ext cx="1792418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4780">
                  <a:extLst>
                    <a:ext uri="{9D8B030D-6E8A-4147-A177-3AD203B41FA5}">
                      <a16:colId xmlns:a16="http://schemas.microsoft.com/office/drawing/2014/main" val="271080146"/>
                    </a:ext>
                  </a:extLst>
                </a:gridCol>
                <a:gridCol w="517638">
                  <a:extLst>
                    <a:ext uri="{9D8B030D-6E8A-4147-A177-3AD203B41FA5}">
                      <a16:colId xmlns:a16="http://schemas.microsoft.com/office/drawing/2014/main" val="3342192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Iotplex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멀티설정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17287"/>
                  </a:ext>
                </a:extLst>
              </a:tr>
            </a:tbl>
          </a:graphicData>
        </a:graphic>
      </p:graphicFrame>
      <p:sp>
        <p:nvSpPr>
          <p:cNvPr id="118" name="화살표: 아래쪽 117">
            <a:extLst>
              <a:ext uri="{FF2B5EF4-FFF2-40B4-BE49-F238E27FC236}">
                <a16:creationId xmlns:a16="http://schemas.microsoft.com/office/drawing/2014/main" id="{87B66D88-FD1B-4669-9FF7-6DAC8AADB808}"/>
              </a:ext>
            </a:extLst>
          </p:cNvPr>
          <p:cNvSpPr/>
          <p:nvPr/>
        </p:nvSpPr>
        <p:spPr>
          <a:xfrm>
            <a:off x="881973" y="2620166"/>
            <a:ext cx="186332" cy="199645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8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A43EB4A-CADC-4183-AC15-60F1AA18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5" y="3815808"/>
            <a:ext cx="4209233" cy="2858474"/>
          </a:xfrm>
          <a:prstGeom prst="rect">
            <a:avLst/>
          </a:prstGeom>
        </p:spPr>
      </p:pic>
      <p:pic>
        <p:nvPicPr>
          <p:cNvPr id="85" name="그래픽 84" descr="집">
            <a:extLst>
              <a:ext uri="{FF2B5EF4-FFF2-40B4-BE49-F238E27FC236}">
                <a16:creationId xmlns:a16="http://schemas.microsoft.com/office/drawing/2014/main" id="{53ED7D5C-F4F8-4512-9BC4-60F49C813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285" y="5662601"/>
            <a:ext cx="249678" cy="2496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331A0D-651B-4A0D-B0C0-918EEB877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25" y="973202"/>
            <a:ext cx="4209233" cy="2832109"/>
          </a:xfrm>
          <a:prstGeom prst="rect">
            <a:avLst/>
          </a:prstGeom>
        </p:spPr>
      </p:pic>
      <p:pic>
        <p:nvPicPr>
          <p:cNvPr id="84" name="그래픽 83" descr="집">
            <a:extLst>
              <a:ext uri="{FF2B5EF4-FFF2-40B4-BE49-F238E27FC236}">
                <a16:creationId xmlns:a16="http://schemas.microsoft.com/office/drawing/2014/main" id="{303B0D23-7AC3-452D-8CC3-5EAE2CA77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7086" y="2584495"/>
            <a:ext cx="249678" cy="2496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 실행 페이지</a:t>
            </a:r>
            <a:r>
              <a:rPr lang="en-US" altLang="ko-KR" sz="1500">
                <a:solidFill>
                  <a:schemeClr val="tx1"/>
                </a:solidFill>
              </a:rPr>
              <a:t>(ex.4</a:t>
            </a:r>
            <a:r>
              <a:rPr lang="ko-KR" altLang="en-US" sz="1500">
                <a:solidFill>
                  <a:schemeClr val="tx1"/>
                </a:solidFill>
              </a:rPr>
              <a:t>개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등록된 단말기가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개 이상 필요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혹은 관심 지역 설정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개 필요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멀티관제는 환경설정에서 설정된 목록을 선택 실행 시 새창으로 분할화면 실행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전체 화면 클릭 시 전체 화면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위성 지도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제거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PC </a:t>
            </a:r>
            <a:r>
              <a:rPr lang="ko-KR" altLang="en-US" sz="1200" dirty="0">
                <a:solidFill>
                  <a:schemeClr val="tx1"/>
                </a:solidFill>
              </a:rPr>
              <a:t>관제 이후 개발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 </a:t>
            </a:r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ko-KR" altLang="en-US" sz="1200" dirty="0">
                <a:solidFill>
                  <a:schemeClr val="tx1"/>
                </a:solidFill>
              </a:rPr>
              <a:t>개만 구현 이후 협의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 err="1">
                <a:solidFill>
                  <a:srgbClr val="FF0000"/>
                </a:solidFill>
              </a:rPr>
              <a:t>클릭시</a:t>
            </a:r>
            <a:r>
              <a:rPr lang="ko-KR" altLang="en-US" sz="1200" dirty="0">
                <a:solidFill>
                  <a:srgbClr val="FF0000"/>
                </a:solidFill>
              </a:rPr>
              <a:t> 단일 상세 페이지로 이동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지도와 차량은 </a:t>
            </a:r>
            <a:r>
              <a:rPr lang="en-US" altLang="ko-KR" sz="900" dirty="0">
                <a:solidFill>
                  <a:schemeClr val="tx1"/>
                </a:solidFill>
              </a:rPr>
              <a:t>1:1</a:t>
            </a:r>
            <a:r>
              <a:rPr lang="ko-KR" altLang="en-US" sz="900" dirty="0">
                <a:solidFill>
                  <a:schemeClr val="tx1"/>
                </a:solidFill>
              </a:rPr>
              <a:t> 관계로 유지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지도의 중심은 설정된 번호를 따라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전체화면 클릭 시 전체지도 전체화면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(P19 </a:t>
            </a:r>
            <a:r>
              <a:rPr lang="ko-KR" altLang="en-US" sz="900" dirty="0">
                <a:solidFill>
                  <a:schemeClr val="tx1"/>
                </a:solidFill>
              </a:rPr>
              <a:t>참조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이후 상세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상세보기로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이동 </a:t>
            </a:r>
            <a:r>
              <a:rPr lang="en-US" altLang="ko-KR" sz="900" dirty="0">
                <a:solidFill>
                  <a:schemeClr val="tx1"/>
                </a:solidFill>
              </a:rPr>
              <a:t>(P21 </a:t>
            </a:r>
            <a:r>
              <a:rPr lang="ko-KR" altLang="en-US" sz="900" dirty="0">
                <a:solidFill>
                  <a:schemeClr val="tx1"/>
                </a:solidFill>
              </a:rPr>
              <a:t>참조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색상은 차량      색상은 지역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상세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단말기 요약정보 표시</a:t>
            </a:r>
            <a:r>
              <a:rPr lang="en-US" altLang="ko-KR" sz="900" dirty="0">
                <a:solidFill>
                  <a:schemeClr val="tx1"/>
                </a:solidFill>
              </a:rPr>
              <a:t>()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좌표만 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지도위</a:t>
            </a:r>
            <a:r>
              <a:rPr lang="ko-KR" altLang="en-US" sz="900" dirty="0">
                <a:solidFill>
                  <a:schemeClr val="tx1"/>
                </a:solidFill>
              </a:rPr>
              <a:t> 라인만 출력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지역화면은 경로보기 불필요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클릭 시 단말 이름 표출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2FFC0479-F6DC-4575-90F6-435FB3C6B4D4}"/>
              </a:ext>
            </a:extLst>
          </p:cNvPr>
          <p:cNvSpPr/>
          <p:nvPr/>
        </p:nvSpPr>
        <p:spPr>
          <a:xfrm rot="16200000">
            <a:off x="4873166" y="224962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99CD9ACB-CFBA-4C19-870E-92886E68392F}"/>
              </a:ext>
            </a:extLst>
          </p:cNvPr>
          <p:cNvSpPr/>
          <p:nvPr/>
        </p:nvSpPr>
        <p:spPr>
          <a:xfrm rot="16200000">
            <a:off x="299008" y="455886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92F0ADE6-A0B4-4A7C-9B80-9D7FBEF0E77B}"/>
              </a:ext>
            </a:extLst>
          </p:cNvPr>
          <p:cNvSpPr/>
          <p:nvPr/>
        </p:nvSpPr>
        <p:spPr>
          <a:xfrm rot="16200000">
            <a:off x="4869287" y="4525512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291AC2-F8F7-47AB-9DE7-BDDBB69B3652}"/>
              </a:ext>
            </a:extLst>
          </p:cNvPr>
          <p:cNvGrpSpPr/>
          <p:nvPr/>
        </p:nvGrpSpPr>
        <p:grpSpPr>
          <a:xfrm>
            <a:off x="2170857" y="2097917"/>
            <a:ext cx="186671" cy="257386"/>
            <a:chOff x="7251429" y="3526631"/>
            <a:chExt cx="109858" cy="150553"/>
          </a:xfrm>
        </p:grpSpPr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ABC1654F-2914-44AE-A95D-63A88785F30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2A09C477-F07D-45E0-8563-A1E9F574DDA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accent1"/>
                  </a:solidFill>
                </a:rPr>
                <a:t>2</a:t>
              </a:r>
              <a:endParaRPr lang="ko-KR" altLang="en-U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966B065-32E0-4E4A-AFB0-17704C4A069A}"/>
              </a:ext>
            </a:extLst>
          </p:cNvPr>
          <p:cNvGrpSpPr/>
          <p:nvPr/>
        </p:nvGrpSpPr>
        <p:grpSpPr>
          <a:xfrm>
            <a:off x="2304370" y="2354629"/>
            <a:ext cx="186671" cy="257386"/>
            <a:chOff x="7251429" y="3526631"/>
            <a:chExt cx="109858" cy="150553"/>
          </a:xfrm>
        </p:grpSpPr>
        <p:sp>
          <p:nvSpPr>
            <p:cNvPr id="43" name="순서도: 병합 42">
              <a:extLst>
                <a:ext uri="{FF2B5EF4-FFF2-40B4-BE49-F238E27FC236}">
                  <a16:creationId xmlns:a16="http://schemas.microsoft.com/office/drawing/2014/main" id="{46009E43-6414-4647-A536-A56AD54B640D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CF10D22E-0AA2-4EE3-86A4-AE93296BCBF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AB3515A-3D51-4FD3-9CBB-6720391D4B94}"/>
              </a:ext>
            </a:extLst>
          </p:cNvPr>
          <p:cNvGrpSpPr/>
          <p:nvPr/>
        </p:nvGrpSpPr>
        <p:grpSpPr>
          <a:xfrm>
            <a:off x="2436456" y="1928154"/>
            <a:ext cx="186671" cy="257386"/>
            <a:chOff x="7251429" y="3526631"/>
            <a:chExt cx="109858" cy="150553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9A80FA79-FC57-4E77-BD4F-70B97C66E8D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51E0FC6A-CEA5-48ED-BF51-C9DDDD097F2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3336BB-E6B4-4EDB-8A00-649B6CF49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558" y="966939"/>
            <a:ext cx="4566980" cy="284260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3759B4-E946-4D24-BE76-69BBD6F64F56}"/>
              </a:ext>
            </a:extLst>
          </p:cNvPr>
          <p:cNvGrpSpPr/>
          <p:nvPr/>
        </p:nvGrpSpPr>
        <p:grpSpPr>
          <a:xfrm>
            <a:off x="6844803" y="2226610"/>
            <a:ext cx="186671" cy="257386"/>
            <a:chOff x="7251429" y="3526631"/>
            <a:chExt cx="109858" cy="150553"/>
          </a:xfrm>
        </p:grpSpPr>
        <p:sp>
          <p:nvSpPr>
            <p:cNvPr id="50" name="순서도: 병합 49">
              <a:extLst>
                <a:ext uri="{FF2B5EF4-FFF2-40B4-BE49-F238E27FC236}">
                  <a16:creationId xmlns:a16="http://schemas.microsoft.com/office/drawing/2014/main" id="{D290EB10-A569-4B36-93D2-7F6D95ABBBE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E1BD6A71-4985-45F4-8D22-863890CCD7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B58BFB-B02B-4890-A9A4-8F662C73C391}"/>
              </a:ext>
            </a:extLst>
          </p:cNvPr>
          <p:cNvGrpSpPr/>
          <p:nvPr/>
        </p:nvGrpSpPr>
        <p:grpSpPr>
          <a:xfrm>
            <a:off x="6978316" y="2483322"/>
            <a:ext cx="186671" cy="257386"/>
            <a:chOff x="7251429" y="3526631"/>
            <a:chExt cx="109858" cy="150553"/>
          </a:xfrm>
        </p:grpSpPr>
        <p:sp>
          <p:nvSpPr>
            <p:cNvPr id="53" name="순서도: 병합 52">
              <a:extLst>
                <a:ext uri="{FF2B5EF4-FFF2-40B4-BE49-F238E27FC236}">
                  <a16:creationId xmlns:a16="http://schemas.microsoft.com/office/drawing/2014/main" id="{AEC40B26-4E0F-4685-8E07-3A94D04713F2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623E9BAF-F1C9-4D71-88C7-6EB6ADE67779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9BF569-FC86-41C3-BEC5-13DA80B1B059}"/>
              </a:ext>
            </a:extLst>
          </p:cNvPr>
          <p:cNvGrpSpPr/>
          <p:nvPr/>
        </p:nvGrpSpPr>
        <p:grpSpPr>
          <a:xfrm>
            <a:off x="7110402" y="2056847"/>
            <a:ext cx="186671" cy="257386"/>
            <a:chOff x="7251429" y="3526631"/>
            <a:chExt cx="109858" cy="150553"/>
          </a:xfrm>
        </p:grpSpPr>
        <p:sp>
          <p:nvSpPr>
            <p:cNvPr id="56" name="순서도: 병합 55">
              <a:extLst>
                <a:ext uri="{FF2B5EF4-FFF2-40B4-BE49-F238E27FC236}">
                  <a16:creationId xmlns:a16="http://schemas.microsoft.com/office/drawing/2014/main" id="{443D15E0-A1B1-42F9-9711-9B0E4D0D381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5E7F24B5-013E-495B-BFA3-C2FCF972B18A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91C2BC-0712-4717-B78F-A1C408FAE9DA}"/>
              </a:ext>
            </a:extLst>
          </p:cNvPr>
          <p:cNvGrpSpPr/>
          <p:nvPr/>
        </p:nvGrpSpPr>
        <p:grpSpPr>
          <a:xfrm>
            <a:off x="2127522" y="5251298"/>
            <a:ext cx="186671" cy="257386"/>
            <a:chOff x="7251429" y="3526631"/>
            <a:chExt cx="109858" cy="150553"/>
          </a:xfrm>
        </p:grpSpPr>
        <p:sp>
          <p:nvSpPr>
            <p:cNvPr id="59" name="순서도: 병합 58">
              <a:extLst>
                <a:ext uri="{FF2B5EF4-FFF2-40B4-BE49-F238E27FC236}">
                  <a16:creationId xmlns:a16="http://schemas.microsoft.com/office/drawing/2014/main" id="{85DCBDBF-2F6E-4720-BC00-A85C6FD5689E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7F6EAB4C-5841-40B1-BE46-1F9896F1F4E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4621894-A629-4690-9254-8FFCFE27A252}"/>
              </a:ext>
            </a:extLst>
          </p:cNvPr>
          <p:cNvGrpSpPr/>
          <p:nvPr/>
        </p:nvGrpSpPr>
        <p:grpSpPr>
          <a:xfrm>
            <a:off x="2261035" y="5508010"/>
            <a:ext cx="186671" cy="257386"/>
            <a:chOff x="7251429" y="3526631"/>
            <a:chExt cx="109858" cy="150553"/>
          </a:xfrm>
        </p:grpSpPr>
        <p:sp>
          <p:nvSpPr>
            <p:cNvPr id="62" name="순서도: 병합 61">
              <a:extLst>
                <a:ext uri="{FF2B5EF4-FFF2-40B4-BE49-F238E27FC236}">
                  <a16:creationId xmlns:a16="http://schemas.microsoft.com/office/drawing/2014/main" id="{DA50B24F-64B3-41AC-B6F2-9F7884C9D860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72C62BD8-77A3-4D9A-B330-24DA71ED447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F2872-1560-48CD-A207-A8A815800B0C}"/>
              </a:ext>
            </a:extLst>
          </p:cNvPr>
          <p:cNvGrpSpPr/>
          <p:nvPr/>
        </p:nvGrpSpPr>
        <p:grpSpPr>
          <a:xfrm>
            <a:off x="2393121" y="5081535"/>
            <a:ext cx="186671" cy="257386"/>
            <a:chOff x="7251429" y="3526631"/>
            <a:chExt cx="109858" cy="150553"/>
          </a:xfrm>
        </p:grpSpPr>
        <p:sp>
          <p:nvSpPr>
            <p:cNvPr id="65" name="순서도: 병합 64">
              <a:extLst>
                <a:ext uri="{FF2B5EF4-FFF2-40B4-BE49-F238E27FC236}">
                  <a16:creationId xmlns:a16="http://schemas.microsoft.com/office/drawing/2014/main" id="{58CDE32C-A7CF-4E9F-A9F9-7CC6CB6878D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46DAD0DF-02F6-4820-8A0C-D30F5C4AD2B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664536-C652-4AAD-89B4-F31845BE5A29}"/>
              </a:ext>
            </a:extLst>
          </p:cNvPr>
          <p:cNvSpPr/>
          <p:nvPr/>
        </p:nvSpPr>
        <p:spPr>
          <a:xfrm>
            <a:off x="2261035" y="2314233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27DF9C-8D24-4CE2-9AB2-0A73A962A834}"/>
              </a:ext>
            </a:extLst>
          </p:cNvPr>
          <p:cNvSpPr/>
          <p:nvPr/>
        </p:nvSpPr>
        <p:spPr>
          <a:xfrm>
            <a:off x="6797683" y="2165940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49DEA9-3413-4ABE-B5CD-493B0160466C}"/>
              </a:ext>
            </a:extLst>
          </p:cNvPr>
          <p:cNvSpPr/>
          <p:nvPr/>
        </p:nvSpPr>
        <p:spPr>
          <a:xfrm>
            <a:off x="2343472" y="5010941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AD9525-023F-45A6-8F83-55F2A6FA40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76" b="11509"/>
          <a:stretch/>
        </p:blipFill>
        <p:spPr>
          <a:xfrm>
            <a:off x="4695003" y="3811725"/>
            <a:ext cx="4566980" cy="2858474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B4FA596B-F488-484C-BC82-2D0BBB488002}"/>
              </a:ext>
            </a:extLst>
          </p:cNvPr>
          <p:cNvGrpSpPr/>
          <p:nvPr/>
        </p:nvGrpSpPr>
        <p:grpSpPr>
          <a:xfrm>
            <a:off x="6761160" y="4824823"/>
            <a:ext cx="186671" cy="257386"/>
            <a:chOff x="7251429" y="3526631"/>
            <a:chExt cx="109858" cy="150553"/>
          </a:xfrm>
        </p:grpSpPr>
        <p:sp>
          <p:nvSpPr>
            <p:cNvPr id="72" name="순서도: 병합 71">
              <a:extLst>
                <a:ext uri="{FF2B5EF4-FFF2-40B4-BE49-F238E27FC236}">
                  <a16:creationId xmlns:a16="http://schemas.microsoft.com/office/drawing/2014/main" id="{BC060CDE-33DE-4E53-A181-1CF762011D6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순서도: 연결자 72">
              <a:extLst>
                <a:ext uri="{FF2B5EF4-FFF2-40B4-BE49-F238E27FC236}">
                  <a16:creationId xmlns:a16="http://schemas.microsoft.com/office/drawing/2014/main" id="{4891CF32-24E7-47F9-81F2-B13490CCBA4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4B1BBEF-C45E-46B5-8AE7-0853DB1A77FE}"/>
              </a:ext>
            </a:extLst>
          </p:cNvPr>
          <p:cNvGrpSpPr/>
          <p:nvPr/>
        </p:nvGrpSpPr>
        <p:grpSpPr>
          <a:xfrm>
            <a:off x="7026759" y="4655060"/>
            <a:ext cx="186671" cy="257386"/>
            <a:chOff x="7251429" y="3526631"/>
            <a:chExt cx="109858" cy="150553"/>
          </a:xfrm>
        </p:grpSpPr>
        <p:sp>
          <p:nvSpPr>
            <p:cNvPr id="79" name="순서도: 병합 78">
              <a:extLst>
                <a:ext uri="{FF2B5EF4-FFF2-40B4-BE49-F238E27FC236}">
                  <a16:creationId xmlns:a16="http://schemas.microsoft.com/office/drawing/2014/main" id="{6354340B-7A78-4030-8D0E-4FA8CB1669D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13BE45D8-9ED0-4D85-A6F1-EE69E44D4486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9ECB9F-4C1A-4FE5-A475-ADF9E6E5A383}"/>
              </a:ext>
            </a:extLst>
          </p:cNvPr>
          <p:cNvSpPr/>
          <p:nvPr/>
        </p:nvSpPr>
        <p:spPr>
          <a:xfrm>
            <a:off x="6775118" y="5352915"/>
            <a:ext cx="276498" cy="21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집">
            <a:extLst>
              <a:ext uri="{FF2B5EF4-FFF2-40B4-BE49-F238E27FC236}">
                <a16:creationId xmlns:a16="http://schemas.microsoft.com/office/drawing/2014/main" id="{32DDC858-B493-4C37-B064-DEE4AC5CB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090" y="5344257"/>
            <a:ext cx="249678" cy="249678"/>
          </a:xfrm>
          <a:prstGeom prst="rect">
            <a:avLst/>
          </a:prstGeom>
        </p:spPr>
      </p:pic>
      <p:pic>
        <p:nvPicPr>
          <p:cNvPr id="83" name="그래픽 82" descr="집">
            <a:extLst>
              <a:ext uri="{FF2B5EF4-FFF2-40B4-BE49-F238E27FC236}">
                <a16:creationId xmlns:a16="http://schemas.microsoft.com/office/drawing/2014/main" id="{970A7991-AF65-46EE-80D5-3C071FC996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1591" y="2693298"/>
            <a:ext cx="249678" cy="2496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55A0080-345E-4DEE-BD08-8C65151A8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462" y="1037216"/>
            <a:ext cx="123825" cy="25241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701A417-06FD-41CE-81D4-2740599C9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9" y="1037216"/>
            <a:ext cx="123825" cy="25241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27599F9-442F-4A7E-B038-6800FAEF1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9" y="3869325"/>
            <a:ext cx="123825" cy="25241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C21EFD6-3169-405F-838C-2E60BD770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538" y="3906058"/>
            <a:ext cx="123825" cy="2524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CA6F9A-2AD8-4F34-B5A6-CE3F34E672BF}"/>
              </a:ext>
            </a:extLst>
          </p:cNvPr>
          <p:cNvSpPr/>
          <p:nvPr/>
        </p:nvSpPr>
        <p:spPr>
          <a:xfrm>
            <a:off x="545669" y="1289629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F2078C-8E4A-45B2-8FF9-A8B287468D40}"/>
              </a:ext>
            </a:extLst>
          </p:cNvPr>
          <p:cNvSpPr/>
          <p:nvPr/>
        </p:nvSpPr>
        <p:spPr>
          <a:xfrm>
            <a:off x="4750926" y="1291810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2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24012AC-4368-4EB9-8DD5-073A0C7528A5}"/>
              </a:ext>
            </a:extLst>
          </p:cNvPr>
          <p:cNvSpPr/>
          <p:nvPr/>
        </p:nvSpPr>
        <p:spPr>
          <a:xfrm>
            <a:off x="545289" y="4135122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3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AAD565-0716-4E76-8F86-81F7E36B67FA}"/>
              </a:ext>
            </a:extLst>
          </p:cNvPr>
          <p:cNvSpPr/>
          <p:nvPr/>
        </p:nvSpPr>
        <p:spPr>
          <a:xfrm>
            <a:off x="4759718" y="4170548"/>
            <a:ext cx="112895" cy="169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B449C8-F580-4FA4-B115-1900452CE69D}"/>
              </a:ext>
            </a:extLst>
          </p:cNvPr>
          <p:cNvSpPr/>
          <p:nvPr/>
        </p:nvSpPr>
        <p:spPr>
          <a:xfrm>
            <a:off x="8581219" y="1062058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6FABBC-4C25-4CFC-B13D-9086DB43A599}"/>
              </a:ext>
            </a:extLst>
          </p:cNvPr>
          <p:cNvSpPr/>
          <p:nvPr/>
        </p:nvSpPr>
        <p:spPr>
          <a:xfrm>
            <a:off x="7953604" y="1066108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pic>
        <p:nvPicPr>
          <p:cNvPr id="82" name="그래픽 81" descr="돌아가기">
            <a:extLst>
              <a:ext uri="{FF2B5EF4-FFF2-40B4-BE49-F238E27FC236}">
                <a16:creationId xmlns:a16="http://schemas.microsoft.com/office/drawing/2014/main" id="{BC8AD5B8-8D95-4651-9E15-6D020ED6DA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3067" y="2781855"/>
            <a:ext cx="132429" cy="132429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8529A9-3332-42D9-ADED-A73BC98B847A}"/>
              </a:ext>
            </a:extLst>
          </p:cNvPr>
          <p:cNvSpPr/>
          <p:nvPr/>
        </p:nvSpPr>
        <p:spPr>
          <a:xfrm>
            <a:off x="9817003" y="5168230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C5ABB6-C6A3-41F3-8888-D73B99978D30}"/>
              </a:ext>
            </a:extLst>
          </p:cNvPr>
          <p:cNvSpPr/>
          <p:nvPr/>
        </p:nvSpPr>
        <p:spPr>
          <a:xfrm>
            <a:off x="10664666" y="5164036"/>
            <a:ext cx="112895" cy="169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6787276" y="4721914"/>
            <a:ext cx="70753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  <a:endCxn id="110" idx="0"/>
          </p:cNvCxnSpPr>
          <p:nvPr/>
        </p:nvCxnSpPr>
        <p:spPr>
          <a:xfrm flipH="1">
            <a:off x="6867652" y="4740722"/>
            <a:ext cx="69177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5609168" y="3934271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66F0755-EA37-4A23-8D66-7D04767E7728}"/>
              </a:ext>
            </a:extLst>
          </p:cNvPr>
          <p:cNvSpPr/>
          <p:nvPr/>
        </p:nvSpPr>
        <p:spPr>
          <a:xfrm>
            <a:off x="5631515" y="3427061"/>
            <a:ext cx="2451535" cy="12958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5C8F5D8-8FE0-499A-B12A-1EC29318CB54}"/>
              </a:ext>
            </a:extLst>
          </p:cNvPr>
          <p:cNvSpPr/>
          <p:nvPr/>
        </p:nvSpPr>
        <p:spPr>
          <a:xfrm>
            <a:off x="5650724" y="3456371"/>
            <a:ext cx="2424548" cy="1520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  <a:r>
              <a:rPr lang="en-US" altLang="ko-KR" sz="600">
                <a:solidFill>
                  <a:schemeClr val="tx1"/>
                </a:solidFill>
              </a:rPr>
              <a:t>(IOTPLEX)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6777652" y="4695406"/>
            <a:ext cx="180000" cy="180000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1" name="표 66">
            <a:extLst>
              <a:ext uri="{FF2B5EF4-FFF2-40B4-BE49-F238E27FC236}">
                <a16:creationId xmlns:a16="http://schemas.microsoft.com/office/drawing/2014/main" id="{FE144C17-C25A-4AB2-8088-0AD2E3F7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34825"/>
              </p:ext>
            </p:extLst>
          </p:nvPr>
        </p:nvGraphicFramePr>
        <p:xfrm>
          <a:off x="5651982" y="3628051"/>
          <a:ext cx="2427176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11">
                  <a:extLst>
                    <a:ext uri="{9D8B030D-6E8A-4147-A177-3AD203B41FA5}">
                      <a16:colId xmlns:a16="http://schemas.microsoft.com/office/drawing/2014/main" val="2401303415"/>
                    </a:ext>
                  </a:extLst>
                </a:gridCol>
                <a:gridCol w="726335">
                  <a:extLst>
                    <a:ext uri="{9D8B030D-6E8A-4147-A177-3AD203B41FA5}">
                      <a16:colId xmlns:a16="http://schemas.microsoft.com/office/drawing/2014/main" val="2908662359"/>
                    </a:ext>
                  </a:extLst>
                </a:gridCol>
                <a:gridCol w="492866">
                  <a:extLst>
                    <a:ext uri="{9D8B030D-6E8A-4147-A177-3AD203B41FA5}">
                      <a16:colId xmlns:a16="http://schemas.microsoft.com/office/drawing/2014/main" val="333391583"/>
                    </a:ext>
                  </a:extLst>
                </a:gridCol>
                <a:gridCol w="722664">
                  <a:extLst>
                    <a:ext uri="{9D8B030D-6E8A-4147-A177-3AD203B41FA5}">
                      <a16:colId xmlns:a16="http://schemas.microsoft.com/office/drawing/2014/main" val="3861341885"/>
                    </a:ext>
                  </a:extLst>
                </a:gridCol>
              </a:tblGrid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dirty="0" err="1"/>
                        <a:t>기사명</a:t>
                      </a:r>
                      <a:endParaRPr lang="ko-KR" altLang="en-US" sz="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err="1"/>
                        <a:t>정보승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ON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09:26:05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3777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OFF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2020-02-19</a:t>
                      </a:r>
                    </a:p>
                    <a:p>
                      <a:pPr algn="l" latinLnBrk="1"/>
                      <a:r>
                        <a:rPr lang="en-US" altLang="ko-KR" sz="400" b="0"/>
                        <a:t>21:26:09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55929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1">
                          <a:solidFill>
                            <a:srgbClr val="FF0000"/>
                          </a:solidFill>
                        </a:rPr>
                        <a:t>단말기번호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1">
                          <a:solidFill>
                            <a:srgbClr val="FF0000"/>
                          </a:solidFill>
                        </a:rPr>
                        <a:t>012-1234-5678</a:t>
                      </a:r>
                      <a:endParaRPr lang="ko-KR" altLang="en-US" sz="4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err="1"/>
                        <a:t>최종수신일시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10:26:09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8072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5 km / h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일주행거리</a:t>
                      </a:r>
                      <a:endParaRPr lang="en-US" altLang="ko-KR" sz="400" b="0"/>
                    </a:p>
                    <a:p>
                      <a:pPr algn="l" latinLnBrk="1"/>
                      <a:r>
                        <a:rPr lang="ko-KR" altLang="en-US" sz="400" b="0"/>
                        <a:t>총주행거리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 dirty="0"/>
                        <a:t>8 km</a:t>
                      </a:r>
                    </a:p>
                    <a:p>
                      <a:pPr algn="l" latinLnBrk="1"/>
                      <a:r>
                        <a:rPr lang="en-US" altLang="ko-KR" sz="400" b="0" dirty="0"/>
                        <a:t>50 km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00957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GPS </a:t>
                      </a:r>
                      <a:r>
                        <a:rPr lang="ko-KR" altLang="en-US" sz="400" b="0"/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수신 </a:t>
                      </a:r>
                      <a:r>
                        <a:rPr lang="en-US" altLang="ko-KR" sz="400" b="0"/>
                        <a:t>(12)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부산광역시 해운대구 </a:t>
                      </a:r>
                      <a:r>
                        <a:rPr lang="ko-KR" altLang="en-US" sz="400" b="0" dirty="0" err="1"/>
                        <a:t>센텀동로</a:t>
                      </a:r>
                      <a:r>
                        <a:rPr lang="ko-KR" altLang="en-US" sz="400" b="0" dirty="0"/>
                        <a:t> </a:t>
                      </a:r>
                      <a:r>
                        <a:rPr lang="en-US" altLang="ko-KR" sz="400" b="0" dirty="0"/>
                        <a:t>99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088146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D97767B3-9C57-4C0D-ADB0-F03935325A31}"/>
              </a:ext>
            </a:extLst>
          </p:cNvPr>
          <p:cNvSpPr txBox="1"/>
          <p:nvPr/>
        </p:nvSpPr>
        <p:spPr>
          <a:xfrm>
            <a:off x="7795388" y="3461349"/>
            <a:ext cx="264483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00"/>
              <a:t>닫기</a:t>
            </a:r>
          </a:p>
        </p:txBody>
      </p:sp>
      <p:pic>
        <p:nvPicPr>
          <p:cNvPr id="113" name="그래픽 164" descr="돌아가기">
            <a:extLst>
              <a:ext uri="{FF2B5EF4-FFF2-40B4-BE49-F238E27FC236}">
                <a16:creationId xmlns:a16="http://schemas.microsoft.com/office/drawing/2014/main" id="{EFB7A320-F520-4D6C-BD04-586AD53466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4897" y="3461349"/>
            <a:ext cx="132429" cy="132429"/>
          </a:xfrm>
          <a:prstGeom prst="rect">
            <a:avLst/>
          </a:prstGeom>
        </p:spPr>
      </p:pic>
      <p:pic>
        <p:nvPicPr>
          <p:cNvPr id="114" name="그래픽 113" descr="표식">
            <a:extLst>
              <a:ext uri="{FF2B5EF4-FFF2-40B4-BE49-F238E27FC236}">
                <a16:creationId xmlns:a16="http://schemas.microsoft.com/office/drawing/2014/main" id="{777C2319-580D-4630-9E24-BD6255F5CE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8414" y="3459797"/>
            <a:ext cx="147246" cy="147246"/>
          </a:xfrm>
          <a:prstGeom prst="rect">
            <a:avLst/>
          </a:prstGeom>
        </p:spPr>
      </p:pic>
      <p:pic>
        <p:nvPicPr>
          <p:cNvPr id="118" name="그래픽 108" descr="검사 목록 RTL">
            <a:extLst>
              <a:ext uri="{FF2B5EF4-FFF2-40B4-BE49-F238E27FC236}">
                <a16:creationId xmlns:a16="http://schemas.microsoft.com/office/drawing/2014/main" id="{23DE5AA9-FB93-4407-A791-E79BB47CD9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06342" y="3448091"/>
            <a:ext cx="180000" cy="180000"/>
          </a:xfrm>
          <a:prstGeom prst="rect">
            <a:avLst/>
          </a:prstGeom>
        </p:spPr>
      </p:pic>
      <p:pic>
        <p:nvPicPr>
          <p:cNvPr id="86" name="그래픽 164" descr="돌아가기">
            <a:extLst>
              <a:ext uri="{FF2B5EF4-FFF2-40B4-BE49-F238E27FC236}">
                <a16:creationId xmlns:a16="http://schemas.microsoft.com/office/drawing/2014/main" id="{5D41C087-5EDB-4652-96B0-FBB1834EE9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235" y="2941500"/>
            <a:ext cx="132429" cy="1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5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/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/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/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50202E-7FA9-4F68-95FB-D8A585482E5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8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목록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국세청 양식의 운행정보 데이터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운행담당이 </a:t>
            </a:r>
            <a:r>
              <a:rPr lang="ko-KR" altLang="en-US" sz="900" dirty="0" err="1">
                <a:solidFill>
                  <a:schemeClr val="tx1"/>
                </a:solidFill>
              </a:rPr>
              <a:t>없을경우</a:t>
            </a:r>
            <a:r>
              <a:rPr lang="ko-KR" altLang="en-US" sz="900" dirty="0">
                <a:solidFill>
                  <a:schemeClr val="tx1"/>
                </a:solidFill>
              </a:rPr>
              <a:t> 국세청 페이지에서 성명 및 부서가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운행일지에는 개인별 목록 표출 시 컬럼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에 저장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설계에 반영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엑셀다운로드 클릭 시 디폴트 컬럼 선택기능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개발 시만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57775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25A999-3960-4E4C-945C-E30D6F443318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B753F0-211E-43C8-8E20-F28EB769C495}"/>
              </a:ext>
            </a:extLst>
          </p:cNvPr>
          <p:cNvGrpSpPr/>
          <p:nvPr/>
        </p:nvGrpSpPr>
        <p:grpSpPr>
          <a:xfrm>
            <a:off x="3263947" y="1708967"/>
            <a:ext cx="5977269" cy="222394"/>
            <a:chOff x="3263947" y="1708967"/>
            <a:chExt cx="5977269" cy="2223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A1D649-540B-48AE-B4BF-BFE77B036B5A}"/>
                </a:ext>
              </a:extLst>
            </p:cNvPr>
            <p:cNvGrpSpPr/>
            <p:nvPr/>
          </p:nvGrpSpPr>
          <p:grpSpPr>
            <a:xfrm>
              <a:off x="3263947" y="1714687"/>
              <a:ext cx="4929816" cy="216674"/>
              <a:chOff x="4461562" y="1723905"/>
              <a:chExt cx="4929816" cy="216674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35C3F5E-9616-4EFF-A56C-9A9CDA6BB82E}"/>
                  </a:ext>
                </a:extLst>
              </p:cNvPr>
              <p:cNvSpPr/>
              <p:nvPr/>
            </p:nvSpPr>
            <p:spPr>
              <a:xfrm>
                <a:off x="4461562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9A75E84-6691-4871-8BB8-8DF81AAE5FEC}"/>
                  </a:ext>
                </a:extLst>
              </p:cNvPr>
              <p:cNvSpPr/>
              <p:nvPr/>
            </p:nvSpPr>
            <p:spPr>
              <a:xfrm>
                <a:off x="546621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2020-02-20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E2DA9BE-ACB3-4DC6-822A-82B1AD9EB690}"/>
                  </a:ext>
                </a:extLst>
              </p:cNvPr>
              <p:cNvSpPr/>
              <p:nvPr/>
            </p:nvSpPr>
            <p:spPr>
              <a:xfrm>
                <a:off x="5277009" y="1723905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~</a:t>
                </a:r>
                <a:endParaRPr lang="ko-KR" altLang="en-US" sz="70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3B934A8-43E3-4137-8229-B520B5B59AB3}"/>
                  </a:ext>
                </a:extLst>
              </p:cNvPr>
              <p:cNvSpPr/>
              <p:nvPr/>
            </p:nvSpPr>
            <p:spPr>
              <a:xfrm>
                <a:off x="6306736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차량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DC33558-A543-46C5-9848-86F0926BC08B}"/>
                  </a:ext>
                </a:extLst>
              </p:cNvPr>
              <p:cNvSpPr/>
              <p:nvPr/>
            </p:nvSpPr>
            <p:spPr>
              <a:xfrm>
                <a:off x="716048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차량전체</a:t>
                </a: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EAAE7EA-4A9A-42E2-9E92-8E7D7581DF23}"/>
                  </a:ext>
                </a:extLst>
              </p:cNvPr>
              <p:cNvSpPr/>
              <p:nvPr/>
            </p:nvSpPr>
            <p:spPr>
              <a:xfrm>
                <a:off x="8014232" y="1723905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2366555-2DDE-4FD4-9CB0-5BAF98AE2E3A}"/>
                  </a:ext>
                </a:extLst>
              </p:cNvPr>
              <p:cNvSpPr/>
              <p:nvPr/>
            </p:nvSpPr>
            <p:spPr>
              <a:xfrm>
                <a:off x="8470380" y="1726323"/>
                <a:ext cx="92099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800">
                    <a:solidFill>
                      <a:schemeClr val="tx1"/>
                    </a:solidFill>
                  </a:rPr>
                  <a:t>다운</a:t>
                </a:r>
              </a:p>
            </p:txBody>
          </p:sp>
          <p:pic>
            <p:nvPicPr>
              <p:cNvPr id="74" name="그래픽 73" descr="일일 일정표 ">
                <a:extLst>
                  <a:ext uri="{FF2B5EF4-FFF2-40B4-BE49-F238E27FC236}">
                    <a16:creationId xmlns:a16="http://schemas.microsoft.com/office/drawing/2014/main" id="{18A5DE89-4A7D-4144-8B91-FC8941161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15442" y="1787185"/>
                <a:ext cx="75679" cy="75679"/>
              </a:xfrm>
              <a:prstGeom prst="rect">
                <a:avLst/>
              </a:prstGeom>
            </p:spPr>
          </p:pic>
          <p:pic>
            <p:nvPicPr>
              <p:cNvPr id="76" name="그래픽 75" descr="일일 일정표 ">
                <a:extLst>
                  <a:ext uri="{FF2B5EF4-FFF2-40B4-BE49-F238E27FC236}">
                    <a16:creationId xmlns:a16="http://schemas.microsoft.com/office/drawing/2014/main" id="{862F6BFA-F878-4826-94CD-45C26ED60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9328" y="1787185"/>
                <a:ext cx="75679" cy="75679"/>
              </a:xfrm>
              <a:prstGeom prst="rect">
                <a:avLst/>
              </a:prstGeom>
            </p:spPr>
          </p:pic>
          <p:sp>
            <p:nvSpPr>
              <p:cNvPr id="65" name="화살표: 아래쪽 64">
                <a:extLst>
                  <a:ext uri="{FF2B5EF4-FFF2-40B4-BE49-F238E27FC236}">
                    <a16:creationId xmlns:a16="http://schemas.microsoft.com/office/drawing/2014/main" id="{D9D00C80-DF74-4238-83A4-1C2C528564C9}"/>
                  </a:ext>
                </a:extLst>
              </p:cNvPr>
              <p:cNvSpPr/>
              <p:nvPr/>
            </p:nvSpPr>
            <p:spPr>
              <a:xfrm>
                <a:off x="6938931" y="181486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화살표: 아래쪽 65">
                <a:extLst>
                  <a:ext uri="{FF2B5EF4-FFF2-40B4-BE49-F238E27FC236}">
                    <a16:creationId xmlns:a16="http://schemas.microsoft.com/office/drawing/2014/main" id="{65135867-0FDD-4454-9ACC-C91596D99ECE}"/>
                  </a:ext>
                </a:extLst>
              </p:cNvPr>
              <p:cNvSpPr/>
              <p:nvPr/>
            </p:nvSpPr>
            <p:spPr>
              <a:xfrm>
                <a:off x="7820381" y="181486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CBE1DAF-D5A6-4F02-B4AD-FA0A284333AA}"/>
                </a:ext>
              </a:extLst>
            </p:cNvPr>
            <p:cNvSpPr/>
            <p:nvPr/>
          </p:nvSpPr>
          <p:spPr>
            <a:xfrm>
              <a:off x="8281358" y="1708967"/>
              <a:ext cx="9598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585D82-EFDC-4C2A-A462-E1E776D3FD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069E41E-114A-45C3-8EFE-F22F90600A5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5FB5B9-5905-4607-8A22-5FD23E034EF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AF1758D-E7CD-4235-AF69-77C37F50626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ABFA00B-2558-4098-9C2C-9F50D67091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2CDF079-DE2A-46E1-8091-E6A0B22358D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F50FE3A-C1F1-419D-9CD5-0A69C723103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E1E354A-0D3B-4DC6-B202-542428203BE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CE3FC58-FF0E-44B9-B18F-3AF547DC955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B744EB30-FA84-479B-A474-73F50A14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036FEBD-7CDB-4FC3-9BA9-60D6CC4EA9C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4B3247A0-DF68-48D7-8362-84494AB4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2F30B69-673A-4344-94D3-58508EB4A7F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7896C8-ED6B-497D-9E57-F481A9FF1D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graphicFrame>
        <p:nvGraphicFramePr>
          <p:cNvPr id="81" name="표 4">
            <a:extLst>
              <a:ext uri="{FF2B5EF4-FFF2-40B4-BE49-F238E27FC236}">
                <a16:creationId xmlns:a16="http://schemas.microsoft.com/office/drawing/2014/main" id="{EE0EE395-3F1B-473C-8D3C-04B6CF6922F8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589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7729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사업자 등록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이준오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정보승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8km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50km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C04524-70F4-45A5-8417-E1CBCEC04D2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운행상세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페이지의 기본 조건은 로그인한 사용자에게 속해 있는 그룹과 단말기에 대해서 전체 목록 리스트가 한번에 표출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회사명 사업자 등록 번호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대리점 명은 설정된 값으로 호출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담당자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연락처는 사용자가 차량 운행 선택 시 표시 없을 경우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–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팝업을 띄워 컬럼을 선택하고 다운 받도록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!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버튼도 하나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엑셀 다운 시 컬럼 선택 가능하게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필수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270106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목록 클릭 시 국세청 양식의 운행정보 데이터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운행담당이 </a:t>
            </a:r>
            <a:r>
              <a:rPr lang="ko-KR" altLang="en-US" sz="900" err="1">
                <a:solidFill>
                  <a:schemeClr val="tx1"/>
                </a:solidFill>
              </a:rPr>
              <a:t>없을경우</a:t>
            </a:r>
            <a:r>
              <a:rPr lang="ko-KR" altLang="en-US" sz="900">
                <a:solidFill>
                  <a:schemeClr val="tx1"/>
                </a:solidFill>
              </a:rPr>
              <a:t> 국세청 페이지에서 성명 및 부서가 없음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범위로 주행거리 계산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담당자는 가장 마지막에 인증한 사용자에 대해서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589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7729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 등록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이준오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정보승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8km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ABA6AE6-0C84-410E-887F-7884D8E84666}"/>
              </a:ext>
            </a:extLst>
          </p:cNvPr>
          <p:cNvSpPr/>
          <p:nvPr/>
        </p:nvSpPr>
        <p:spPr>
          <a:xfrm>
            <a:off x="2702135" y="2386012"/>
            <a:ext cx="6592023" cy="26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F10782B-E8ED-456D-9DDD-CA3ADBD3C1D9}"/>
              </a:ext>
            </a:extLst>
          </p:cNvPr>
          <p:cNvGrpSpPr/>
          <p:nvPr/>
        </p:nvGrpSpPr>
        <p:grpSpPr>
          <a:xfrm>
            <a:off x="3263947" y="1714687"/>
            <a:ext cx="3952800" cy="214256"/>
            <a:chOff x="4461562" y="1723905"/>
            <a:chExt cx="3952800" cy="2142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91715B2-CAF3-41A9-A197-05DAE9F11996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B7943FA-F4AC-47A0-8E87-DE84452F3AA5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133EC5A-4BC0-4802-A9B9-456BBC04C02E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8BA016C-3A46-4B7C-83F1-09849F94311A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차량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72CD605-2343-4A43-882E-FFBF7046AF0B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차량전체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DFAE093-5601-42DC-B4A2-A132082B404C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B9629CFE-B175-4C4B-A15A-1162C761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32AD2C40-2FB4-48CD-BC18-07F50AFF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1C791DE7-B979-46DB-A7A7-E6C4CC029347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화살표: 아래쪽 118">
              <a:extLst>
                <a:ext uri="{FF2B5EF4-FFF2-40B4-BE49-F238E27FC236}">
                  <a16:creationId xmlns:a16="http://schemas.microsoft.com/office/drawing/2014/main" id="{E89A77B7-4CB2-477D-8E7F-153301C879BA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272765" y="1717105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281358" y="1708967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6" name="표 3">
            <a:extLst>
              <a:ext uri="{FF2B5EF4-FFF2-40B4-BE49-F238E27FC236}">
                <a16:creationId xmlns:a16="http://schemas.microsoft.com/office/drawing/2014/main" id="{4A1E929C-42C4-449C-8592-BFC096AB2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07140"/>
              </p:ext>
            </p:extLst>
          </p:nvPr>
        </p:nvGraphicFramePr>
        <p:xfrm>
          <a:off x="784243" y="1649031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국세청용</a:t>
                      </a:r>
                      <a:r>
                        <a:rPr lang="en-US" altLang="ko-KR" sz="1200"/>
                        <a:t>)</a:t>
                      </a:r>
                      <a:endParaRPr lang="ko-KR" altLang="en-US" b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출차일지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383E2A2-C774-4068-AC10-AC85FBE63B5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E6BB30A-C74B-4E36-B814-17FA660D2D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0EDE1DC-46AD-4CB1-887A-1F4E5838280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E9C9447-A677-4846-B814-285B8A832BB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461976A-EE58-49ED-97A4-157798A948D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5A9E9-79B5-4810-B1A4-249C5C4CBF1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3A51B37-D71D-4E10-A2A2-5900E0466E6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7CE60EB-D641-419E-92F6-557E08F17E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40CBD70-AAF0-4CA7-BBBF-F0288B689CE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E33A0597-5735-46A7-ABC9-5FD3D15A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597BBB-BA3D-44B9-98F9-C4A96C837CD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래픽 127" descr="사용자">
              <a:extLst>
                <a:ext uri="{FF2B5EF4-FFF2-40B4-BE49-F238E27FC236}">
                  <a16:creationId xmlns:a16="http://schemas.microsoft.com/office/drawing/2014/main" id="{A3E6AE60-29BC-4DFF-8272-53709171F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D372B58-4ABE-40A3-96ED-6727EADE425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57E8232-A45E-4D5E-BCFC-C5E2E6CC336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25A999-3960-4E4C-945C-E30D6F443318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145FD4-8296-4550-A441-728BC3620D7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운행상세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페이지의 기본 조건은 로그인한 사용자에게 속해 있는 그룹과 단말기에 대해서 전체 목록 리스트가 한번에 표출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회사명 사업자 등록 번호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대리점 명은 설정된 값으로 호출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담당자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연락처는 사용자가 차량 운행 선택 시 표시 없을 경우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–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팝업을 띄워 컬럼을 선택하고 다운 받도록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!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버튼도 하나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엑셀 다운 시 컬럼 선택 가능하게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필수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운행일지는 개인별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컬럼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변경 기능 저장 연동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유저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등급 권한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Company -&gt; Branch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en-US" altLang="ko-KR" sz="1200">
                <a:solidFill>
                  <a:schemeClr val="tx1"/>
                </a:solidFill>
              </a:rPr>
              <a:t> -&gt; Agent -&gt; Driver</a:t>
            </a: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</a:t>
            </a:r>
            <a:r>
              <a:rPr lang="en-US" altLang="ko-KR" sz="1200" err="1">
                <a:solidFill>
                  <a:schemeClr val="tx1"/>
                </a:solidFill>
              </a:rPr>
              <a:t>BtCUser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Company, Branch, Agent </a:t>
            </a:r>
            <a:r>
              <a:rPr lang="ko-KR" altLang="en-US" sz="1200">
                <a:solidFill>
                  <a:schemeClr val="tx1"/>
                </a:solidFill>
              </a:rPr>
              <a:t>각각의 소속으로 가능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-&gt; 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-&gt;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4792062" y="1434512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4790162" y="1929680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B17E47-3107-414E-B7F6-74767D39EE07}"/>
              </a:ext>
            </a:extLst>
          </p:cNvPr>
          <p:cNvSpPr/>
          <p:nvPr/>
        </p:nvSpPr>
        <p:spPr>
          <a:xfrm>
            <a:off x="1531694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4790162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BE40BE-B262-476C-9E8F-73E9B39F0922}"/>
              </a:ext>
            </a:extLst>
          </p:cNvPr>
          <p:cNvSpPr/>
          <p:nvPr/>
        </p:nvSpPr>
        <p:spPr>
          <a:xfrm>
            <a:off x="2312930" y="356904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E24DD70-ACF8-478D-9274-46B75270ADE5}"/>
              </a:ext>
            </a:extLst>
          </p:cNvPr>
          <p:cNvSpPr/>
          <p:nvPr/>
        </p:nvSpPr>
        <p:spPr>
          <a:xfrm>
            <a:off x="652625" y="3566467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AE3820-9168-4DDC-8BDB-7418FCF8C32F}"/>
              </a:ext>
            </a:extLst>
          </p:cNvPr>
          <p:cNvSpPr/>
          <p:nvPr/>
        </p:nvSpPr>
        <p:spPr>
          <a:xfrm>
            <a:off x="2334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9554BA-1154-4E20-A2DB-5B71DE45AE86}"/>
              </a:ext>
            </a:extLst>
          </p:cNvPr>
          <p:cNvSpPr/>
          <p:nvPr/>
        </p:nvSpPr>
        <p:spPr>
          <a:xfrm>
            <a:off x="10536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stCxn id="2" idx="2"/>
            <a:endCxn id="57" idx="0"/>
          </p:cNvCxnSpPr>
          <p:nvPr/>
        </p:nvCxnSpPr>
        <p:spPr>
          <a:xfrm flipH="1">
            <a:off x="5159528" y="1742243"/>
            <a:ext cx="190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stCxn id="57" idx="2"/>
            <a:endCxn id="72" idx="0"/>
          </p:cNvCxnSpPr>
          <p:nvPr/>
        </p:nvCxnSpPr>
        <p:spPr>
          <a:xfrm>
            <a:off x="5159528" y="2237411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38BF4-7D2F-42E7-8FF3-02F8BF9B3258}"/>
              </a:ext>
            </a:extLst>
          </p:cNvPr>
          <p:cNvCxnSpPr>
            <a:stCxn id="57" idx="1"/>
            <a:endCxn id="63" idx="0"/>
          </p:cNvCxnSpPr>
          <p:nvPr/>
        </p:nvCxnSpPr>
        <p:spPr>
          <a:xfrm rot="10800000" flipV="1">
            <a:off x="1901060" y="2083546"/>
            <a:ext cx="2889102" cy="341302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3958557-8E6A-47C8-8817-F44ECCC0A427}"/>
              </a:ext>
            </a:extLst>
          </p:cNvPr>
          <p:cNvCxnSpPr>
            <a:cxnSpLocks/>
            <a:stCxn id="63" idx="2"/>
            <a:endCxn id="82" idx="0"/>
          </p:cNvCxnSpPr>
          <p:nvPr/>
        </p:nvCxnSpPr>
        <p:spPr>
          <a:xfrm rot="5400000">
            <a:off x="1044582" y="2709989"/>
            <a:ext cx="833888" cy="879069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DA354BA-D254-441C-B7CF-02841026971C}"/>
              </a:ext>
            </a:extLst>
          </p:cNvPr>
          <p:cNvCxnSpPr>
            <a:stCxn id="63" idx="2"/>
            <a:endCxn id="78" idx="0"/>
          </p:cNvCxnSpPr>
          <p:nvPr/>
        </p:nvCxnSpPr>
        <p:spPr>
          <a:xfrm rot="16200000" flipH="1">
            <a:off x="1873443" y="2760196"/>
            <a:ext cx="836470" cy="78123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91B18F-7B82-4B0C-98DB-7F4CBB92B798}"/>
              </a:ext>
            </a:extLst>
          </p:cNvPr>
          <p:cNvCxnSpPr>
            <a:stCxn id="82" idx="2"/>
            <a:endCxn id="97" idx="0"/>
          </p:cNvCxnSpPr>
          <p:nvPr/>
        </p:nvCxnSpPr>
        <p:spPr>
          <a:xfrm rot="5400000">
            <a:off x="2248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9D08556-BE9B-49BB-B10D-5E5251B958C1}"/>
              </a:ext>
            </a:extLst>
          </p:cNvPr>
          <p:cNvCxnSpPr>
            <a:stCxn id="82" idx="2"/>
            <a:endCxn id="105" idx="0"/>
          </p:cNvCxnSpPr>
          <p:nvPr/>
        </p:nvCxnSpPr>
        <p:spPr>
          <a:xfrm rot="16200000" flipH="1">
            <a:off x="6348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E55BD6F-35F2-464D-A480-CC6E841F2A0C}"/>
              </a:ext>
            </a:extLst>
          </p:cNvPr>
          <p:cNvSpPr/>
          <p:nvPr/>
        </p:nvSpPr>
        <p:spPr>
          <a:xfrm>
            <a:off x="18853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A42A14-0D91-4EB1-9AE8-86E3FDA06710}"/>
              </a:ext>
            </a:extLst>
          </p:cNvPr>
          <p:cNvSpPr/>
          <p:nvPr/>
        </p:nvSpPr>
        <p:spPr>
          <a:xfrm>
            <a:off x="27055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8800093F-B5B3-4773-884D-45A393E7B9BD}"/>
              </a:ext>
            </a:extLst>
          </p:cNvPr>
          <p:cNvCxnSpPr>
            <a:endCxn id="124" idx="0"/>
          </p:cNvCxnSpPr>
          <p:nvPr/>
        </p:nvCxnSpPr>
        <p:spPr>
          <a:xfrm rot="5400000">
            <a:off x="18767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D8E6BA1F-6AC0-437E-8C91-9C103CD91BC9}"/>
              </a:ext>
            </a:extLst>
          </p:cNvPr>
          <p:cNvCxnSpPr>
            <a:endCxn id="125" idx="0"/>
          </p:cNvCxnSpPr>
          <p:nvPr/>
        </p:nvCxnSpPr>
        <p:spPr>
          <a:xfrm rot="16200000" flipH="1">
            <a:off x="22867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35028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8529A65-7F47-40B2-9F12-811046B402D7}"/>
              </a:ext>
            </a:extLst>
          </p:cNvPr>
          <p:cNvSpPr/>
          <p:nvPr/>
        </p:nvSpPr>
        <p:spPr>
          <a:xfrm>
            <a:off x="43230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7E9CE3-E7A1-4360-8F6B-2CFF9F6701CE}"/>
              </a:ext>
            </a:extLst>
          </p:cNvPr>
          <p:cNvSpPr/>
          <p:nvPr/>
        </p:nvSpPr>
        <p:spPr>
          <a:xfrm>
            <a:off x="51547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4CF96-77FA-440B-AE0E-E2EACE237805}"/>
              </a:ext>
            </a:extLst>
          </p:cNvPr>
          <p:cNvSpPr/>
          <p:nvPr/>
        </p:nvSpPr>
        <p:spPr>
          <a:xfrm>
            <a:off x="59749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16B949-2BEA-41F6-98DB-4A94DDBD690B}"/>
              </a:ext>
            </a:extLst>
          </p:cNvPr>
          <p:cNvSpPr/>
          <p:nvPr/>
        </p:nvSpPr>
        <p:spPr>
          <a:xfrm>
            <a:off x="6805933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EB4392D-6252-46AF-8826-0F15592973EC}"/>
              </a:ext>
            </a:extLst>
          </p:cNvPr>
          <p:cNvCxnSpPr>
            <a:cxnSpLocks/>
            <a:stCxn id="57" idx="3"/>
            <a:endCxn id="153" idx="0"/>
          </p:cNvCxnSpPr>
          <p:nvPr/>
        </p:nvCxnSpPr>
        <p:spPr>
          <a:xfrm>
            <a:off x="5528893" y="2083546"/>
            <a:ext cx="815403" cy="2969373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80BFAD9-0210-498B-9AC7-50369CDE619D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3094522" y="3353747"/>
            <a:ext cx="2470672" cy="920607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84CF29F7-4D7B-48A9-92C7-9528FCB715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802" y="3150604"/>
            <a:ext cx="2965841" cy="831725"/>
          </a:xfrm>
          <a:prstGeom prst="bentConnector3">
            <a:avLst>
              <a:gd name="adj1" fmla="val 9998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3A64BF5-29FA-4069-8003-F4988991AC7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2EE18-353A-4072-B7FD-17346A824E9D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2868745-206E-4AF7-9C7E-829712106A44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4857544-5055-410D-9320-12DDD90F4F84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B7B03D0-D342-4C6A-850F-19E42ECD3E5E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849AF4-E6C0-455B-8D42-F49DBDFA2707}"/>
              </a:ext>
            </a:extLst>
          </p:cNvPr>
          <p:cNvCxnSpPr>
            <a:cxnSpLocks/>
            <a:stCxn id="147" idx="0"/>
            <a:endCxn id="72" idx="2"/>
          </p:cNvCxnSpPr>
          <p:nvPr/>
        </p:nvCxnSpPr>
        <p:spPr>
          <a:xfrm rot="5400000" flipH="1" flipV="1">
            <a:off x="3765792" y="3659183"/>
            <a:ext cx="2320340" cy="46713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B534F8C-8D7D-43BB-BD0A-6AC72B38E00A}"/>
              </a:ext>
            </a:extLst>
          </p:cNvPr>
          <p:cNvCxnSpPr>
            <a:cxnSpLocks/>
            <a:stCxn id="152" idx="0"/>
            <a:endCxn id="72" idx="2"/>
          </p:cNvCxnSpPr>
          <p:nvPr/>
        </p:nvCxnSpPr>
        <p:spPr>
          <a:xfrm rot="16200000" flipV="1">
            <a:off x="4181655" y="3710453"/>
            <a:ext cx="2320341" cy="36459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1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574B8F76-18F9-4635-BA0E-6BEF0F235B33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F133809F-6849-4D8E-A8DB-461FBFA3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528A6FAE-2711-462A-8F16-59B260CA0087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EAC88A5-D1F2-4769-ABB4-93932A3DEF48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" name="그래픽 102" descr="일부 흐림">
                <a:extLst>
                  <a:ext uri="{FF2B5EF4-FFF2-40B4-BE49-F238E27FC236}">
                    <a16:creationId xmlns:a16="http://schemas.microsoft.com/office/drawing/2014/main" id="{C7127C6A-78B7-47C5-AF6D-25C21DF03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96A3BBC8-627C-44D8-9B7B-20474DF41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D77F164-7A3A-4EE4-B969-2D623BE9F9C5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4641A2-22B1-4D59-BD2A-AC138642D182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694536D-8E31-4C65-ABCF-089F669ADC88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운행상세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국세청 양식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이름 클릭 시 차량목록 리스트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날짜 입력 범위에 따라 맞춤형 내역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주행거리 수정입력 시 주행 후 계기판의 거리 자동 수정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978631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단말기 번호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492211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국세청 양식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631402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636054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431609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7999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885" y="1791946"/>
            <a:ext cx="75679" cy="75679"/>
          </a:xfrm>
          <a:prstGeom prst="rect">
            <a:avLst/>
          </a:prstGeom>
        </p:spPr>
      </p:pic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AC261CFF-65FA-43CE-BF6B-4C7318E2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6942"/>
              </p:ext>
            </p:extLst>
          </p:nvPr>
        </p:nvGraphicFramePr>
        <p:xfrm>
          <a:off x="2700651" y="2089436"/>
          <a:ext cx="6651025" cy="50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205">
                  <a:extLst>
                    <a:ext uri="{9D8B030D-6E8A-4147-A177-3AD203B41FA5}">
                      <a16:colId xmlns:a16="http://schemas.microsoft.com/office/drawing/2014/main" val="2569475827"/>
                    </a:ext>
                  </a:extLst>
                </a:gridCol>
                <a:gridCol w="1330205">
                  <a:extLst>
                    <a:ext uri="{9D8B030D-6E8A-4147-A177-3AD203B41FA5}">
                      <a16:colId xmlns:a16="http://schemas.microsoft.com/office/drawing/2014/main" val="1827273056"/>
                    </a:ext>
                  </a:extLst>
                </a:gridCol>
                <a:gridCol w="1641719">
                  <a:extLst>
                    <a:ext uri="{9D8B030D-6E8A-4147-A177-3AD203B41FA5}">
                      <a16:colId xmlns:a16="http://schemas.microsoft.com/office/drawing/2014/main" val="2477733123"/>
                    </a:ext>
                  </a:extLst>
                </a:gridCol>
                <a:gridCol w="1018691">
                  <a:extLst>
                    <a:ext uri="{9D8B030D-6E8A-4147-A177-3AD203B41FA5}">
                      <a16:colId xmlns:a16="http://schemas.microsoft.com/office/drawing/2014/main" val="1237932922"/>
                    </a:ext>
                  </a:extLst>
                </a:gridCol>
                <a:gridCol w="1330205">
                  <a:extLst>
                    <a:ext uri="{9D8B030D-6E8A-4147-A177-3AD203B41FA5}">
                      <a16:colId xmlns:a16="http://schemas.microsoft.com/office/drawing/2014/main" val="3078144904"/>
                    </a:ext>
                  </a:extLst>
                </a:gridCol>
              </a:tblGrid>
              <a:tr h="1589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과세기간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2020-02-19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/>
                        <a:t>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2020-02-20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업무 승용차 운행 기록부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상호명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38964"/>
                  </a:ext>
                </a:extLst>
              </a:tr>
              <a:tr h="15893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사업자등록번호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0000000000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0619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639B8848-B5A2-400E-B432-681DC7952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68861"/>
              </p:ext>
            </p:extLst>
          </p:nvPr>
        </p:nvGraphicFramePr>
        <p:xfrm>
          <a:off x="2700650" y="2700746"/>
          <a:ext cx="6651024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325512">
                  <a:extLst>
                    <a:ext uri="{9D8B030D-6E8A-4147-A177-3AD203B41FA5}">
                      <a16:colId xmlns:a16="http://schemas.microsoft.com/office/drawing/2014/main" val="2535067508"/>
                    </a:ext>
                  </a:extLst>
                </a:gridCol>
                <a:gridCol w="3325512">
                  <a:extLst>
                    <a:ext uri="{9D8B030D-6E8A-4147-A177-3AD203B41FA5}">
                      <a16:colId xmlns:a16="http://schemas.microsoft.com/office/drawing/2014/main" val="2381259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차종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자동차등록번호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38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승용차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45138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880EA5-0CD0-48AC-93C6-6D32C9FD408E}"/>
              </a:ext>
            </a:extLst>
          </p:cNvPr>
          <p:cNvCxnSpPr>
            <a:cxnSpLocks/>
          </p:cNvCxnSpPr>
          <p:nvPr/>
        </p:nvCxnSpPr>
        <p:spPr>
          <a:xfrm>
            <a:off x="7015163" y="2089436"/>
            <a:ext cx="0" cy="502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2023097-A885-417C-9FBC-D26E2BB9E646}"/>
              </a:ext>
            </a:extLst>
          </p:cNvPr>
          <p:cNvCxnSpPr>
            <a:cxnSpLocks/>
          </p:cNvCxnSpPr>
          <p:nvPr/>
        </p:nvCxnSpPr>
        <p:spPr>
          <a:xfrm flipH="1">
            <a:off x="7015161" y="2342967"/>
            <a:ext cx="10048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600E703-493C-4F93-89E2-13178F733EF0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6026162" y="2700746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4">
            <a:extLst>
              <a:ext uri="{FF2B5EF4-FFF2-40B4-BE49-F238E27FC236}">
                <a16:creationId xmlns:a16="http://schemas.microsoft.com/office/drawing/2014/main" id="{F3CA3191-561D-4291-B14D-B7A0CBA3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7055"/>
              </p:ext>
            </p:extLst>
          </p:nvPr>
        </p:nvGraphicFramePr>
        <p:xfrm>
          <a:off x="2691120" y="3217689"/>
          <a:ext cx="6651020" cy="235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80">
                  <a:extLst>
                    <a:ext uri="{9D8B030D-6E8A-4147-A177-3AD203B41FA5}">
                      <a16:colId xmlns:a16="http://schemas.microsoft.com/office/drawing/2014/main" val="66129885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72927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3792125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683181581"/>
                    </a:ext>
                  </a:extLst>
                </a:gridCol>
                <a:gridCol w="885830">
                  <a:extLst>
                    <a:ext uri="{9D8B030D-6E8A-4147-A177-3AD203B41FA5}">
                      <a16:colId xmlns:a16="http://schemas.microsoft.com/office/drawing/2014/main" val="581043577"/>
                    </a:ext>
                  </a:extLst>
                </a:gridCol>
                <a:gridCol w="665102">
                  <a:extLst>
                    <a:ext uri="{9D8B030D-6E8A-4147-A177-3AD203B41FA5}">
                      <a16:colId xmlns:a16="http://schemas.microsoft.com/office/drawing/2014/main" val="2605635781"/>
                    </a:ext>
                  </a:extLst>
                </a:gridCol>
                <a:gridCol w="665102">
                  <a:extLst>
                    <a:ext uri="{9D8B030D-6E8A-4147-A177-3AD203B41FA5}">
                      <a16:colId xmlns:a16="http://schemas.microsoft.com/office/drawing/2014/main" val="128370377"/>
                    </a:ext>
                  </a:extLst>
                </a:gridCol>
                <a:gridCol w="781166">
                  <a:extLst>
                    <a:ext uri="{9D8B030D-6E8A-4147-A177-3AD203B41FA5}">
                      <a16:colId xmlns:a16="http://schemas.microsoft.com/office/drawing/2014/main" val="2085822059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291358317"/>
                    </a:ext>
                  </a:extLst>
                </a:gridCol>
                <a:gridCol w="304820">
                  <a:extLst>
                    <a:ext uri="{9D8B030D-6E8A-4147-A177-3AD203B41FA5}">
                      <a16:colId xmlns:a16="http://schemas.microsoft.com/office/drawing/2014/main" val="1211146965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사용일자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요일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운행 내역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915660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  부서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   성명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주행 전 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계기판의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거리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주행 후 계기판의 거리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주행거리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업무용 사용거리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(km)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057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출퇴근용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일반 업무용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33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967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2020-02-19(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6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2020-02-20(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02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2020-02-20(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460240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EF319C-AE75-436D-AC8D-A0D15B2F9BD0}"/>
              </a:ext>
            </a:extLst>
          </p:cNvPr>
          <p:cNvCxnSpPr>
            <a:cxnSpLocks/>
          </p:cNvCxnSpPr>
          <p:nvPr/>
        </p:nvCxnSpPr>
        <p:spPr>
          <a:xfrm>
            <a:off x="3048000" y="3217689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BF68820-F1EB-4728-9979-E6D831016BD5}"/>
              </a:ext>
            </a:extLst>
          </p:cNvPr>
          <p:cNvCxnSpPr>
            <a:cxnSpLocks/>
          </p:cNvCxnSpPr>
          <p:nvPr/>
        </p:nvCxnSpPr>
        <p:spPr>
          <a:xfrm>
            <a:off x="3805245" y="3217682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672E7EE-8258-42D5-A623-99485A4E2F6F}"/>
              </a:ext>
            </a:extLst>
          </p:cNvPr>
          <p:cNvCxnSpPr>
            <a:cxnSpLocks/>
          </p:cNvCxnSpPr>
          <p:nvPr/>
        </p:nvCxnSpPr>
        <p:spPr>
          <a:xfrm>
            <a:off x="5214949" y="3191288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2BD3654-EDDF-4B12-871E-B5A53CD55529}"/>
              </a:ext>
            </a:extLst>
          </p:cNvPr>
          <p:cNvCxnSpPr>
            <a:cxnSpLocks/>
          </p:cNvCxnSpPr>
          <p:nvPr/>
        </p:nvCxnSpPr>
        <p:spPr>
          <a:xfrm>
            <a:off x="4495800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396ACB5-F43B-4BCC-9CCD-B61DE964B3AE}"/>
              </a:ext>
            </a:extLst>
          </p:cNvPr>
          <p:cNvCxnSpPr>
            <a:cxnSpLocks/>
          </p:cNvCxnSpPr>
          <p:nvPr/>
        </p:nvCxnSpPr>
        <p:spPr>
          <a:xfrm>
            <a:off x="3805245" y="3562350"/>
            <a:ext cx="5536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C23FE19B-6E19-4A38-867C-AEE931AB6B96}"/>
              </a:ext>
            </a:extLst>
          </p:cNvPr>
          <p:cNvCxnSpPr>
            <a:cxnSpLocks/>
          </p:cNvCxnSpPr>
          <p:nvPr/>
        </p:nvCxnSpPr>
        <p:spPr>
          <a:xfrm>
            <a:off x="5953125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2293B06-8D6F-4ED7-815E-594F79FB9944}"/>
              </a:ext>
            </a:extLst>
          </p:cNvPr>
          <p:cNvCxnSpPr>
            <a:cxnSpLocks/>
          </p:cNvCxnSpPr>
          <p:nvPr/>
        </p:nvCxnSpPr>
        <p:spPr>
          <a:xfrm>
            <a:off x="6691313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38CAA8B-7FB0-4CA5-A389-B5B55F701505}"/>
              </a:ext>
            </a:extLst>
          </p:cNvPr>
          <p:cNvCxnSpPr>
            <a:cxnSpLocks/>
          </p:cNvCxnSpPr>
          <p:nvPr/>
        </p:nvCxnSpPr>
        <p:spPr>
          <a:xfrm>
            <a:off x="7362825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9433F5E-1CE8-4422-AF23-27EFC87DB9B1}"/>
              </a:ext>
            </a:extLst>
          </p:cNvPr>
          <p:cNvCxnSpPr>
            <a:cxnSpLocks/>
          </p:cNvCxnSpPr>
          <p:nvPr/>
        </p:nvCxnSpPr>
        <p:spPr>
          <a:xfrm>
            <a:off x="9043987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A97BFAFE-3022-4FAE-88B3-7BF25ED7F0F2}"/>
              </a:ext>
            </a:extLst>
          </p:cNvPr>
          <p:cNvCxnSpPr>
            <a:cxnSpLocks/>
          </p:cNvCxnSpPr>
          <p:nvPr/>
        </p:nvCxnSpPr>
        <p:spPr>
          <a:xfrm>
            <a:off x="8148637" y="3852863"/>
            <a:ext cx="0" cy="1748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7A1B382-0659-4D26-851F-87B99812EB54}"/>
              </a:ext>
            </a:extLst>
          </p:cNvPr>
          <p:cNvCxnSpPr>
            <a:cxnSpLocks/>
          </p:cNvCxnSpPr>
          <p:nvPr/>
        </p:nvCxnSpPr>
        <p:spPr>
          <a:xfrm>
            <a:off x="7362825" y="3852863"/>
            <a:ext cx="1681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AF68787-F6B4-491B-8B72-7CDDE6C78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59186"/>
              </p:ext>
            </p:extLst>
          </p:nvPr>
        </p:nvGraphicFramePr>
        <p:xfrm>
          <a:off x="4495801" y="5610950"/>
          <a:ext cx="4846750" cy="507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3590">
                  <a:extLst>
                    <a:ext uri="{9D8B030D-6E8A-4147-A177-3AD203B41FA5}">
                      <a16:colId xmlns:a16="http://schemas.microsoft.com/office/drawing/2014/main" val="254941824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2262518767"/>
                    </a:ext>
                  </a:extLst>
                </a:gridCol>
                <a:gridCol w="1401926">
                  <a:extLst>
                    <a:ext uri="{9D8B030D-6E8A-4147-A177-3AD203B41FA5}">
                      <a16:colId xmlns:a16="http://schemas.microsoft.com/office/drawing/2014/main" val="1532286696"/>
                    </a:ext>
                  </a:extLst>
                </a:gridCol>
              </a:tblGrid>
              <a:tr h="25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과세기간 총 주행거리</a:t>
                      </a:r>
                      <a:r>
                        <a:rPr lang="en-US" altLang="ko-KR" sz="800" dirty="0"/>
                        <a:t>(km)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과세기간 업무용 사용거리</a:t>
                      </a:r>
                      <a:r>
                        <a:rPr lang="en-US" altLang="ko-KR" sz="800"/>
                        <a:t>(km)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업무사용비율</a:t>
                      </a:r>
                      <a:r>
                        <a:rPr lang="en-US" altLang="ko-KR" sz="800"/>
                        <a:t>(%)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10662"/>
                  </a:ext>
                </a:extLst>
              </a:tr>
              <a:tr h="253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100.0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23999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CC2244-47C5-4FD5-A57F-1B6DBDDA05CF}"/>
              </a:ext>
            </a:extLst>
          </p:cNvPr>
          <p:cNvCxnSpPr/>
          <p:nvPr/>
        </p:nvCxnSpPr>
        <p:spPr>
          <a:xfrm>
            <a:off x="6197609" y="5610949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B1BB901-0A99-4A9F-A61C-14504BD08547}"/>
              </a:ext>
            </a:extLst>
          </p:cNvPr>
          <p:cNvCxnSpPr/>
          <p:nvPr/>
        </p:nvCxnSpPr>
        <p:spPr>
          <a:xfrm>
            <a:off x="8145462" y="5610949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A3208E94-9A5F-480C-AC66-B2FA4C8A3A12}"/>
              </a:ext>
            </a:extLst>
          </p:cNvPr>
          <p:cNvCxnSpPr>
            <a:cxnSpLocks/>
          </p:cNvCxnSpPr>
          <p:nvPr/>
        </p:nvCxnSpPr>
        <p:spPr>
          <a:xfrm>
            <a:off x="2700650" y="5601203"/>
            <a:ext cx="6641490" cy="97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A10915C-6F20-4467-ABA7-04E44F586E1A}"/>
              </a:ext>
            </a:extLst>
          </p:cNvPr>
          <p:cNvCxnSpPr>
            <a:cxnSpLocks/>
          </p:cNvCxnSpPr>
          <p:nvPr/>
        </p:nvCxnSpPr>
        <p:spPr>
          <a:xfrm>
            <a:off x="5214949" y="6108997"/>
            <a:ext cx="4134293" cy="9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C31BD2C-5560-45FB-A126-69430F3B28BD}"/>
              </a:ext>
            </a:extLst>
          </p:cNvPr>
          <p:cNvCxnSpPr/>
          <p:nvPr/>
        </p:nvCxnSpPr>
        <p:spPr>
          <a:xfrm>
            <a:off x="9337377" y="5853113"/>
            <a:ext cx="0" cy="2558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B887C3-1DBD-4B27-9CCD-1B588AF37B09}"/>
              </a:ext>
            </a:extLst>
          </p:cNvPr>
          <p:cNvSpPr/>
          <p:nvPr/>
        </p:nvSpPr>
        <p:spPr>
          <a:xfrm>
            <a:off x="8816647" y="172903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5D5EE7-28B4-4486-B123-D2FEE2896B9E}"/>
              </a:ext>
            </a:extLst>
          </p:cNvPr>
          <p:cNvSpPr/>
          <p:nvPr/>
        </p:nvSpPr>
        <p:spPr>
          <a:xfrm>
            <a:off x="5272038" y="41756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40B15B6-482C-42FF-9DD6-203A74D21787}"/>
              </a:ext>
            </a:extLst>
          </p:cNvPr>
          <p:cNvSpPr/>
          <p:nvPr/>
        </p:nvSpPr>
        <p:spPr>
          <a:xfrm>
            <a:off x="5268051" y="45552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4918F9-2207-4BA0-93E4-8B8EAB7A8760}"/>
              </a:ext>
            </a:extLst>
          </p:cNvPr>
          <p:cNvSpPr/>
          <p:nvPr/>
        </p:nvSpPr>
        <p:spPr>
          <a:xfrm>
            <a:off x="5268051" y="49225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C0C563B-BE7A-44CC-9AD5-FF462AABCF17}"/>
              </a:ext>
            </a:extLst>
          </p:cNvPr>
          <p:cNvSpPr/>
          <p:nvPr/>
        </p:nvSpPr>
        <p:spPr>
          <a:xfrm>
            <a:off x="5261404" y="52786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6F2ADB2-2788-4AD0-B575-2582B1EB4CDE}"/>
              </a:ext>
            </a:extLst>
          </p:cNvPr>
          <p:cNvSpPr/>
          <p:nvPr/>
        </p:nvSpPr>
        <p:spPr>
          <a:xfrm>
            <a:off x="6697391" y="41855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004F36D-B188-4CC5-8618-AACC44B60979}"/>
              </a:ext>
            </a:extLst>
          </p:cNvPr>
          <p:cNvSpPr/>
          <p:nvPr/>
        </p:nvSpPr>
        <p:spPr>
          <a:xfrm>
            <a:off x="6706694" y="45651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0.5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E1556DD-52DB-4CB6-A633-F0ABE9986036}"/>
              </a:ext>
            </a:extLst>
          </p:cNvPr>
          <p:cNvSpPr/>
          <p:nvPr/>
        </p:nvSpPr>
        <p:spPr>
          <a:xfrm>
            <a:off x="6706694" y="49324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C4C52C5-B77E-45B9-B94E-FEB6112ABC13}"/>
              </a:ext>
            </a:extLst>
          </p:cNvPr>
          <p:cNvSpPr/>
          <p:nvPr/>
        </p:nvSpPr>
        <p:spPr>
          <a:xfrm>
            <a:off x="6700047" y="52885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A3888A9-E82D-4C4C-998C-76AC9569F186}"/>
              </a:ext>
            </a:extLst>
          </p:cNvPr>
          <p:cNvSpPr/>
          <p:nvPr/>
        </p:nvSpPr>
        <p:spPr>
          <a:xfrm>
            <a:off x="7432160" y="41855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99F34D7-DAF0-44E9-A138-D9903C7371E3}"/>
              </a:ext>
            </a:extLst>
          </p:cNvPr>
          <p:cNvSpPr/>
          <p:nvPr/>
        </p:nvSpPr>
        <p:spPr>
          <a:xfrm>
            <a:off x="7430018" y="45651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EEDD203-30C2-4E6B-B259-FBD750E16887}"/>
              </a:ext>
            </a:extLst>
          </p:cNvPr>
          <p:cNvSpPr/>
          <p:nvPr/>
        </p:nvSpPr>
        <p:spPr>
          <a:xfrm>
            <a:off x="7430018" y="49324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ED7D87F-148B-4DDE-BC7F-1C0CFCC1C068}"/>
              </a:ext>
            </a:extLst>
          </p:cNvPr>
          <p:cNvSpPr/>
          <p:nvPr/>
        </p:nvSpPr>
        <p:spPr>
          <a:xfrm>
            <a:off x="7423371" y="52885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762EC64-EB77-4E2F-869C-48C5AF88AAEC}"/>
              </a:ext>
            </a:extLst>
          </p:cNvPr>
          <p:cNvSpPr/>
          <p:nvPr/>
        </p:nvSpPr>
        <p:spPr>
          <a:xfrm>
            <a:off x="8276355" y="4182279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D4635E8-E3F6-4B72-B9AF-5B2B719FCD26}"/>
              </a:ext>
            </a:extLst>
          </p:cNvPr>
          <p:cNvSpPr/>
          <p:nvPr/>
        </p:nvSpPr>
        <p:spPr>
          <a:xfrm>
            <a:off x="8274213" y="4561869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8714C0B-DDC1-4C05-A2BC-64B54212D25E}"/>
              </a:ext>
            </a:extLst>
          </p:cNvPr>
          <p:cNvSpPr/>
          <p:nvPr/>
        </p:nvSpPr>
        <p:spPr>
          <a:xfrm>
            <a:off x="8274213" y="4929193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A30A1F-3C87-4EF4-960B-3E72FE8AE80C}"/>
              </a:ext>
            </a:extLst>
          </p:cNvPr>
          <p:cNvSpPr/>
          <p:nvPr/>
        </p:nvSpPr>
        <p:spPr>
          <a:xfrm>
            <a:off x="8267566" y="5285253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AA56050-C1D9-4166-82AA-65A6B0B1248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0A7BF9E-D6CB-4916-8A40-FD653CDCCCF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E2CAFA6-234C-4221-BA2C-D19AF86B30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BC4EA69-5923-4CAA-8654-5263B857242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373D170-02FD-418A-8EF5-DCB24B27FBC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14E10C0-FCBE-4F5E-8090-159DA6428E6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A898F84-94A4-4403-BB69-BD625EB93D8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47622DA-A155-42A3-8A8C-61C1A0B14B7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5545112-BD8B-4E5B-9CBC-D39101B2B9D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1871D57F-25B6-40FD-9504-00E38474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3B74A33-C18D-4385-B9EC-DF4BA298188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4" name="그래픽 173" descr="사용자">
              <a:extLst>
                <a:ext uri="{FF2B5EF4-FFF2-40B4-BE49-F238E27FC236}">
                  <a16:creationId xmlns:a16="http://schemas.microsoft.com/office/drawing/2014/main" id="{723F0ABD-9CA1-4139-BEE3-89A1C82B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705D892-472C-4D11-90FC-34E4813F02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FEDA964-30CF-413D-97F4-0F9B571537A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05747" y="4185544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C29F043-F647-449D-9EA0-D54A8946C584}"/>
              </a:ext>
            </a:extLst>
          </p:cNvPr>
          <p:cNvSpPr/>
          <p:nvPr/>
        </p:nvSpPr>
        <p:spPr>
          <a:xfrm>
            <a:off x="2942519" y="5633078"/>
            <a:ext cx="1141671" cy="46617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BFC371E-2A9F-497B-B78C-EB67B0CF3D61}"/>
              </a:ext>
            </a:extLst>
          </p:cNvPr>
          <p:cNvSpPr/>
          <p:nvPr/>
        </p:nvSpPr>
        <p:spPr>
          <a:xfrm>
            <a:off x="2764949" y="2933547"/>
            <a:ext cx="3188171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K5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4CB5839-0D31-4B35-AE30-241CB81B85B1}"/>
              </a:ext>
            </a:extLst>
          </p:cNvPr>
          <p:cNvSpPr/>
          <p:nvPr/>
        </p:nvSpPr>
        <p:spPr>
          <a:xfrm>
            <a:off x="6131350" y="2943479"/>
            <a:ext cx="3188171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47</a:t>
            </a:r>
            <a:r>
              <a:rPr lang="ko-KR" altLang="en-US" sz="800" dirty="0">
                <a:solidFill>
                  <a:schemeClr val="tx1"/>
                </a:solidFill>
              </a:rPr>
              <a:t>가 </a:t>
            </a:r>
            <a:r>
              <a:rPr lang="en-US" altLang="ko-KR" sz="800" dirty="0">
                <a:solidFill>
                  <a:schemeClr val="tx1"/>
                </a:solidFill>
              </a:rPr>
              <a:t>8282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22" name="표 3">
            <a:extLst>
              <a:ext uri="{FF2B5EF4-FFF2-40B4-BE49-F238E27FC236}">
                <a16:creationId xmlns:a16="http://schemas.microsoft.com/office/drawing/2014/main" id="{790378A1-0486-468F-8F16-B56FDE69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40659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F28DE73-92C7-46BE-AA61-6F3719866389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77FCB96-6179-4E60-AC98-56F7B5C35BF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주행거리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(KM),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일반 업무용 같은 계산식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추가 버튼 클릭 시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NO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번호 추가하여 수기 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번호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로그인한 회사에 속한 단말기 목록 표시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셀렉트박스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전체 데이터는 수기로 편집가능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차종 자동차 등록 번호는 수기입력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상호명 자동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select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사업자 번호 자동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select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달력에서 기간 선택하면 선택한 기간만큼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생성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각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에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‘-’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빼기 버튼이 있어서 해당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뺄 수도 있다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A: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수기 입력 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 B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저장시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자동 계산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 C DB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로그에서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SUM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합산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추후 수정가능 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(C / 100000) + A = B 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소수점 표현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나머지 값은 데이터 입력에 따라 자동계산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주행전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계기판 거리비율 수기로 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주행 후 계기판의 거리는 저장한 후에 계산 된다</a:t>
            </a:r>
            <a:r>
              <a:rPr lang="en-US" altLang="ko-KR" sz="900" dirty="0">
                <a:solidFill>
                  <a:srgbClr val="FF0000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과세시간 총 주행거리 과세기간 업무용 사용거리는 저장 후 자동 계산</a:t>
            </a:r>
            <a:endParaRPr lang="en-US" altLang="ko-KR" sz="9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4531804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4922422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5262736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0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A4055BC2-A4E4-4375-AB4E-2C6683C9E5A1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9BA8D26-9C09-419E-9E8D-C97B55E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116D16F-410A-4E53-9D99-EF7E6F18F132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26A80A0-1943-4F72-AF49-A57AA4887723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" name="그래픽 104" descr="일부 흐림">
                <a:extLst>
                  <a:ext uri="{FF2B5EF4-FFF2-40B4-BE49-F238E27FC236}">
                    <a16:creationId xmlns:a16="http://schemas.microsoft.com/office/drawing/2014/main" id="{A6B5A339-B4E5-44DB-B52B-B7A5893FD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99A7EC0-3FDB-498E-81F8-B8E4D609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DB0D162-F569-4C9F-94EF-3DD76CBDB216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A97924C-03C4-4DCF-979B-E0D2D53EECAF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차량목록 클릭 시 일별 상세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통합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하나의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개별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개별의 파일로 엑셀 다운로드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252"/>
              </p:ext>
            </p:extLst>
          </p:nvPr>
        </p:nvGraphicFramePr>
        <p:xfrm>
          <a:off x="2686540" y="2093953"/>
          <a:ext cx="6592024" cy="1706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46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16467">
                  <a:extLst>
                    <a:ext uri="{9D8B030D-6E8A-4147-A177-3AD203B41FA5}">
                      <a16:colId xmlns:a16="http://schemas.microsoft.com/office/drawing/2014/main" val="254901771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988756399"/>
                    </a:ext>
                  </a:extLst>
                </a:gridCol>
                <a:gridCol w="579131">
                  <a:extLst>
                    <a:ext uri="{9D8B030D-6E8A-4147-A177-3AD203B41FA5}">
                      <a16:colId xmlns:a16="http://schemas.microsoft.com/office/drawing/2014/main" val="3957421079"/>
                    </a:ext>
                  </a:extLst>
                </a:gridCol>
                <a:gridCol w="608539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08401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939363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단말명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마지막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</a:t>
                      </a:r>
                      <a:r>
                        <a:rPr lang="en-US" altLang="ko-KR" sz="800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</a:t>
                      </a:r>
                      <a:r>
                        <a:rPr lang="en-US" altLang="ko-KR" sz="800"/>
                        <a:t>Key 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수신일시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김기사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11:24:51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11:24:52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11:45:41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11:45:41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콜드체인</a:t>
                      </a:r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콜드체인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11:24:51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11:24:52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880051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OBD1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OBD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7046"/>
                  </a:ext>
                </a:extLst>
              </a:tr>
            </a:tbl>
          </a:graphicData>
        </a:graphic>
      </p:graphicFrame>
      <p:graphicFrame>
        <p:nvGraphicFramePr>
          <p:cNvPr id="74" name="표 3">
            <a:extLst>
              <a:ext uri="{FF2B5EF4-FFF2-40B4-BE49-F238E27FC236}">
                <a16:creationId xmlns:a16="http://schemas.microsoft.com/office/drawing/2014/main" id="{FB51A998-C5FD-46EC-9DA5-B779D83A7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88903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안전운행</a:t>
                      </a:r>
                      <a:endParaRPr lang="en-US" altLang="ko-KR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73361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71D7-276D-4EAE-8FB9-CA365D7CF144}"/>
              </a:ext>
            </a:extLst>
          </p:cNvPr>
          <p:cNvSpPr/>
          <p:nvPr/>
        </p:nvSpPr>
        <p:spPr>
          <a:xfrm>
            <a:off x="2702135" y="2424112"/>
            <a:ext cx="6592023" cy="26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471EE8-CFD9-4AA6-81AA-86BEE63CC47B}"/>
              </a:ext>
            </a:extLst>
          </p:cNvPr>
          <p:cNvSpPr/>
          <p:nvPr/>
        </p:nvSpPr>
        <p:spPr>
          <a:xfrm>
            <a:off x="754967" y="20275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06554D4-955F-4E3E-9BD1-6E1E293571D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370A44B-B033-4A7E-90B1-B71F79B9DACA}"/>
              </a:ext>
            </a:extLst>
          </p:cNvPr>
          <p:cNvGrpSpPr/>
          <p:nvPr/>
        </p:nvGrpSpPr>
        <p:grpSpPr>
          <a:xfrm>
            <a:off x="2747477" y="1714687"/>
            <a:ext cx="3732671" cy="225892"/>
            <a:chOff x="4461562" y="1723905"/>
            <a:chExt cx="3732671" cy="225892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B029281-8745-4EB2-9319-A27E0C6ECDB0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C042C35-8616-4ED8-ABB0-367984D926F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18C6620-D77D-4021-9560-4DF3C8D2D661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2313509-D568-4382-9C61-E389BE852C63}"/>
                </a:ext>
              </a:extLst>
            </p:cNvPr>
            <p:cNvSpPr/>
            <p:nvPr/>
          </p:nvSpPr>
          <p:spPr>
            <a:xfrm>
              <a:off x="6306735" y="1723905"/>
              <a:ext cx="1387940" cy="2258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단말명</a:t>
              </a:r>
              <a:r>
                <a:rPr lang="ko-KR" altLang="en-US" sz="700">
                  <a:solidFill>
                    <a:schemeClr val="tx1"/>
                  </a:solidFill>
                </a:rPr>
                <a:t>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 err="1">
                  <a:solidFill>
                    <a:schemeClr val="tx1"/>
                  </a:solidFill>
                </a:rPr>
                <a:t>기사명</a:t>
              </a:r>
              <a:r>
                <a:rPr lang="ko-KR" altLang="en-US" sz="700">
                  <a:solidFill>
                    <a:schemeClr val="tx1"/>
                  </a:solidFill>
                </a:rPr>
                <a:t> 텍스트검색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6B44855-EA98-4370-A923-7C53EEA555F1}"/>
                </a:ext>
              </a:extLst>
            </p:cNvPr>
            <p:cNvSpPr/>
            <p:nvPr/>
          </p:nvSpPr>
          <p:spPr>
            <a:xfrm>
              <a:off x="7794103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49" name="그래픽 148" descr="일일 일정표 ">
              <a:extLst>
                <a:ext uri="{FF2B5EF4-FFF2-40B4-BE49-F238E27FC236}">
                  <a16:creationId xmlns:a16="http://schemas.microsoft.com/office/drawing/2014/main" id="{DEDA6E03-6160-42F7-84CE-880037D2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50" name="그래픽 149" descr="일일 일정표 ">
              <a:extLst>
                <a:ext uri="{FF2B5EF4-FFF2-40B4-BE49-F238E27FC236}">
                  <a16:creationId xmlns:a16="http://schemas.microsoft.com/office/drawing/2014/main" id="{02546ECC-6B79-45AC-9AC7-EBF26325B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272765" y="1717105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281358" y="1708967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6124D38-F325-44AC-AEEE-69D99E850A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6FA8F1-19A7-44A5-ADA6-BD354802856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B7EF08D-E563-479D-B3B6-FA3C5A05A31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BDBAB9A-8716-4F25-845D-F9FAA983BA6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6EC2003-4048-4E27-A2BB-73F68464F1F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90F659B-EFA2-460E-9B49-9119368338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97AAB27-6921-46C2-A616-C48D1BF61C6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1096FBC-705C-4EEA-A38C-473EB289B1E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C79933-A9B0-4182-8058-BBC1BA7E9D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377911FD-513D-4506-AF65-538DB3D5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FDB787-3A6F-4FF7-906E-5D2A8AE1F4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195AF29E-55C4-4A66-B48B-1B62F35F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E9A44BB-555D-4BF2-908C-E0E8086D483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5C9B749-D08F-4950-B4A8-14156FDC2B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C04604D-8DEE-49C7-8B45-A5265E707740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차량을 포함한 모든 단말기의 위치 기록에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단말번호로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 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제품 별 별도의 상세 페이지 제공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최종 </a:t>
            </a:r>
            <a:r>
              <a:rPr lang="en-US" altLang="ko-KR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KeyOn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: 03  /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KeyOFF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: 04  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이벤트 코드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0011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6F87ED-E5A3-43FC-A89A-8210F2ACB8DC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61786F-BF6D-4551-B07A-E8892213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E49DC4F-652A-46ED-9521-53E88DFF50F9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0AFAC7-B3EB-44F9-94D8-BA8581F384B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래픽 92" descr="일부 흐림">
                <a:extLst>
                  <a:ext uri="{FF2B5EF4-FFF2-40B4-BE49-F238E27FC236}">
                    <a16:creationId xmlns:a16="http://schemas.microsoft.com/office/drawing/2014/main" id="{F54CE9FA-315B-4D35-A338-EB3B9DB1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46EB802-1A20-49B9-A8DC-54E04568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BCDB78B-741B-4BCB-8962-50247DCF14EF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2C27ED2-081E-4C6A-9DF0-9D83611539B4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70F035-8B41-41B4-A782-14B05C0D3084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 목록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단말목록 클릭 시 일별 상세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통합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하나의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개별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개별의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</a:t>
            </a:r>
          </a:p>
        </p:txBody>
      </p: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49944"/>
              </p:ext>
            </p:extLst>
          </p:nvPr>
        </p:nvGraphicFramePr>
        <p:xfrm>
          <a:off x="2702135" y="2093953"/>
          <a:ext cx="6592023" cy="88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8692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7422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57422">
                  <a:extLst>
                    <a:ext uri="{9D8B030D-6E8A-4147-A177-3AD203B41FA5}">
                      <a16:colId xmlns:a16="http://schemas.microsoft.com/office/drawing/2014/main" val="1026445562"/>
                    </a:ext>
                  </a:extLst>
                </a:gridCol>
                <a:gridCol w="114906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24052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908958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23122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26820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날짜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/>
                        <a:t>Key 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/>
                        <a:t>Key 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김기사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이기사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4050-AD56-46C2-A1E7-F0BB4E2B7818}"/>
              </a:ext>
            </a:extLst>
          </p:cNvPr>
          <p:cNvSpPr/>
          <p:nvPr/>
        </p:nvSpPr>
        <p:spPr>
          <a:xfrm>
            <a:off x="2702135" y="2386012"/>
            <a:ext cx="6592023" cy="326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341BB2-90C9-43DE-96B0-910BB8F38440}"/>
              </a:ext>
            </a:extLst>
          </p:cNvPr>
          <p:cNvGrpSpPr/>
          <p:nvPr/>
        </p:nvGrpSpPr>
        <p:grpSpPr>
          <a:xfrm>
            <a:off x="2728381" y="1738980"/>
            <a:ext cx="3339275" cy="222286"/>
            <a:chOff x="3014320" y="1738980"/>
            <a:chExt cx="3339275" cy="22228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FC204CD-979E-46BB-B1A2-28A1200B4AAF}"/>
                </a:ext>
              </a:extLst>
            </p:cNvPr>
            <p:cNvSpPr/>
            <p:nvPr/>
          </p:nvSpPr>
          <p:spPr>
            <a:xfrm>
              <a:off x="3014320" y="174701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기사 명 </a:t>
              </a:r>
              <a:r>
                <a:rPr lang="en-US" altLang="ko-KR" sz="700">
                  <a:solidFill>
                    <a:schemeClr val="tx1"/>
                  </a:solidFill>
                </a:rPr>
                <a:t>: </a:t>
              </a:r>
              <a:r>
                <a:rPr lang="ko-KR" altLang="en-US" sz="700" err="1">
                  <a:solidFill>
                    <a:schemeClr val="tx1"/>
                  </a:solidFill>
                </a:rPr>
                <a:t>김기사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BD85CEB-5054-471D-B098-DF73E720527D}"/>
                </a:ext>
              </a:extLst>
            </p:cNvPr>
            <p:cNvSpPr/>
            <p:nvPr/>
          </p:nvSpPr>
          <p:spPr>
            <a:xfrm>
              <a:off x="5953465" y="174660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619E11-0A41-42CA-BE32-FF411D3BF70D}"/>
                </a:ext>
              </a:extLst>
            </p:cNvPr>
            <p:cNvSpPr/>
            <p:nvPr/>
          </p:nvSpPr>
          <p:spPr>
            <a:xfrm>
              <a:off x="4192285" y="1738980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798946-124E-4721-8103-4783139F8232}"/>
                </a:ext>
              </a:extLst>
            </p:cNvPr>
            <p:cNvSpPr/>
            <p:nvPr/>
          </p:nvSpPr>
          <p:spPr>
            <a:xfrm>
              <a:off x="5119303" y="1738980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8FED7AB-1471-4AF1-B3C5-0CF8AE487C0A}"/>
                </a:ext>
              </a:extLst>
            </p:cNvPr>
            <p:cNvSpPr/>
            <p:nvPr/>
          </p:nvSpPr>
          <p:spPr>
            <a:xfrm>
              <a:off x="4970497" y="1738980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pic>
          <p:nvPicPr>
            <p:cNvPr id="87" name="그래픽 86" descr="일일 일정표 ">
              <a:extLst>
                <a:ext uri="{FF2B5EF4-FFF2-40B4-BE49-F238E27FC236}">
                  <a16:creationId xmlns:a16="http://schemas.microsoft.com/office/drawing/2014/main" id="{551C81DD-3973-483C-981B-E2B0859A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70017" y="1809702"/>
              <a:ext cx="75679" cy="75679"/>
            </a:xfrm>
            <a:prstGeom prst="rect">
              <a:avLst/>
            </a:prstGeom>
          </p:spPr>
        </p:pic>
        <p:pic>
          <p:nvPicPr>
            <p:cNvPr id="88" name="그래픽 87" descr="일일 일정표 ">
              <a:extLst>
                <a:ext uri="{FF2B5EF4-FFF2-40B4-BE49-F238E27FC236}">
                  <a16:creationId xmlns:a16="http://schemas.microsoft.com/office/drawing/2014/main" id="{A3765311-A621-4970-8983-B34DBDE0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89017" y="1809702"/>
              <a:ext cx="75679" cy="75679"/>
            </a:xfrm>
            <a:prstGeom prst="rect">
              <a:avLst/>
            </a:prstGeom>
          </p:spPr>
        </p:pic>
        <p:sp>
          <p:nvSpPr>
            <p:cNvPr id="64" name="화살표: 아래쪽 63">
              <a:extLst>
                <a:ext uri="{FF2B5EF4-FFF2-40B4-BE49-F238E27FC236}">
                  <a16:creationId xmlns:a16="http://schemas.microsoft.com/office/drawing/2014/main" id="{CDD89AB3-F638-4359-AD0D-06D60AC0973B}"/>
                </a:ext>
              </a:extLst>
            </p:cNvPr>
            <p:cNvSpPr/>
            <p:nvPr/>
          </p:nvSpPr>
          <p:spPr>
            <a:xfrm>
              <a:off x="4033124" y="182160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8" name="표 3">
            <a:extLst>
              <a:ext uri="{FF2B5EF4-FFF2-40B4-BE49-F238E27FC236}">
                <a16:creationId xmlns:a16="http://schemas.microsoft.com/office/drawing/2014/main" id="{31DF1C7F-F2B4-4FED-9376-3CEC687B3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394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8572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55FBAF2-F2A4-4E0C-9324-1037D9421898}"/>
              </a:ext>
            </a:extLst>
          </p:cNvPr>
          <p:cNvSpPr/>
          <p:nvPr/>
        </p:nvSpPr>
        <p:spPr>
          <a:xfrm>
            <a:off x="754967" y="20275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01DA5C0-9F46-4A13-9800-6E09CB419DEA}"/>
              </a:ext>
            </a:extLst>
          </p:cNvPr>
          <p:cNvSpPr/>
          <p:nvPr/>
        </p:nvSpPr>
        <p:spPr>
          <a:xfrm>
            <a:off x="8953999" y="174366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6936351" y="1742983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7910440" y="1734845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33AAD67-1037-4582-8625-51B27FE0BDE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6E410FB-3062-4439-85A3-3DC5BAC5203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5F5298B-A41C-41EE-BA30-7DCF58797D3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D9E5EB5-F68E-4D07-9AF8-5480A83043E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6B96395-1223-4591-8F1E-908E4103B73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89DFB02-9EB3-4DC1-A8A3-3F25C8FBBAB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C85E70D-30C4-48E2-8E07-4EF028B01F3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164984-A4E7-41B2-BF4D-E81DFA3E0C1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BA36305-4B61-451B-9F2B-5DE5816DDF8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860DAAC-8CEC-4FB5-AF15-CDC81304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4691A50-F1CB-4F92-98B0-219CD69411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198F35AB-DD60-4481-8869-6528CFE3D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0654268-8C23-4532-ABB6-96EF2CC3748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A0A7971-8A9A-45D6-B836-FEB5C4FD51F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6D61DE9-0D1F-401F-93C7-6AB884E0FE6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차량을 포함한 모든 단말기의 위치 기록에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단말번호로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 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제품 별 별도의 상세 페이지 제공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울트라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제품 상세페이지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전압 표시 </a:t>
            </a:r>
            <a:r>
              <a:rPr lang="en-US" altLang="ko-KR" sz="900">
                <a:solidFill>
                  <a:schemeClr val="tx1"/>
                </a:solidFill>
              </a:rPr>
              <a:t>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무선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전압 표시 </a:t>
            </a:r>
            <a:r>
              <a:rPr lang="en-US" altLang="ko-KR" sz="900">
                <a:solidFill>
                  <a:schemeClr val="tx1"/>
                </a:solidFill>
              </a:rPr>
              <a:t>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82CAAC-0493-4E71-AF16-21145CD40D90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68333"/>
              </p:ext>
            </p:extLst>
          </p:nvPr>
        </p:nvGraphicFramePr>
        <p:xfrm>
          <a:off x="216210" y="2105405"/>
          <a:ext cx="9135461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6019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706019">
                  <a:extLst>
                    <a:ext uri="{9D8B030D-6E8A-4147-A177-3AD203B41FA5}">
                      <a16:colId xmlns:a16="http://schemas.microsoft.com/office/drawing/2014/main" val="4258743187"/>
                    </a:ext>
                  </a:extLst>
                </a:gridCol>
                <a:gridCol w="1853729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763301">
                  <a:extLst>
                    <a:ext uri="{9D8B030D-6E8A-4147-A177-3AD203B41FA5}">
                      <a16:colId xmlns:a16="http://schemas.microsoft.com/office/drawing/2014/main" val="4284822265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28425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641796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414493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414493">
                  <a:extLst>
                    <a:ext uri="{9D8B030D-6E8A-4147-A177-3AD203B41FA5}">
                      <a16:colId xmlns:a16="http://schemas.microsoft.com/office/drawing/2014/main" val="240822888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3332051303"/>
                    </a:ext>
                  </a:extLst>
                </a:gridCol>
                <a:gridCol w="541515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630115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수신일시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 err="1"/>
                        <a:t>갯수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2020-02-20 16:07:03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 Km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 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13:00:01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이지영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동래구 </a:t>
                      </a:r>
                      <a:r>
                        <a:rPr lang="ko-KR" altLang="en-US" sz="800" err="1"/>
                        <a:t>명안로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7</a:t>
                      </a:r>
                      <a:r>
                        <a:rPr lang="ko-KR" altLang="en-US" sz="800" err="1"/>
                        <a:t>번길</a:t>
                      </a:r>
                      <a:r>
                        <a:rPr lang="ko-KR" altLang="en-US" sz="800"/>
                        <a:t> 명장도서관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13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0.1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8.6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2538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5E9ED57-46C9-40E5-8082-1A269AC633D1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8C3380E-510A-4846-9BAE-31706CC712E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최상단의 경우 선택박스 아님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실제로는 메인 창 안에서 작업될 내용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단말의 운행일지에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관리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 설정에서 적용된 이탈 내용은 색상으로 표기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기사명이 시간대 별로 달라질 수 있음에 주의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1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콜드체인 제품 상세페이지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</a:t>
            </a:r>
            <a:r>
              <a:rPr lang="ko-KR" altLang="en-US" sz="700">
                <a:solidFill>
                  <a:schemeClr val="tx1"/>
                </a:solidFill>
              </a:rPr>
              <a:t>콜드체인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0533"/>
              </p:ext>
            </p:extLst>
          </p:nvPr>
        </p:nvGraphicFramePr>
        <p:xfrm>
          <a:off x="216212" y="2105405"/>
          <a:ext cx="9121766" cy="18849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6125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856125">
                  <a:extLst>
                    <a:ext uri="{9D8B030D-6E8A-4147-A177-3AD203B41FA5}">
                      <a16:colId xmlns:a16="http://schemas.microsoft.com/office/drawing/2014/main" val="528463597"/>
                    </a:ext>
                  </a:extLst>
                </a:gridCol>
                <a:gridCol w="1778099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717910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49647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575261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579049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2594777021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1899225471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963941699"/>
                    </a:ext>
                  </a:extLst>
                </a:gridCol>
                <a:gridCol w="471117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595921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 err="1"/>
                        <a:t>갯수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온도</a:t>
                      </a:r>
                      <a:r>
                        <a:rPr lang="en-US" altLang="ko-KR" sz="800"/>
                        <a:t>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습도</a:t>
                      </a:r>
                      <a:r>
                        <a:rPr lang="en-US" altLang="ko-KR" sz="800"/>
                        <a:t>(%)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2020-02-20 16:07:03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재송동 센텀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이기사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재송동 센텀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4015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박기사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최기사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19C0ED-99ED-453B-B107-8054124FE096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176235-396D-417E-A2E2-490BC4BACC0E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D2253B-05C8-4465-AC4D-4E181B5571D5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최상단의 경우 선택박스 아님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실제로는 메인 창 안에서 작업될 내용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단말의 운행일지에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관리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대시보드 운행설정에서 적용된 이탈 내용은 색상으로 표기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콜드체인 데이터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9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유류 기록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OBD</a:t>
            </a:r>
            <a:r>
              <a:rPr lang="ko-KR" altLang="en-US" sz="1500">
                <a:solidFill>
                  <a:schemeClr val="tx1"/>
                </a:solidFill>
              </a:rPr>
              <a:t>제품 상세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OBD </a:t>
            </a:r>
            <a:r>
              <a:rPr lang="ko-KR" altLang="en-US" sz="1200">
                <a:solidFill>
                  <a:schemeClr val="tx1"/>
                </a:solidFill>
              </a:rPr>
              <a:t>테이블은 보류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현재 개발된 제품이 없음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OBD1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30766"/>
              </p:ext>
            </p:extLst>
          </p:nvPr>
        </p:nvGraphicFramePr>
        <p:xfrm>
          <a:off x="216212" y="2105405"/>
          <a:ext cx="9121769" cy="194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749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825749">
                  <a:extLst>
                    <a:ext uri="{9D8B030D-6E8A-4147-A177-3AD203B41FA5}">
                      <a16:colId xmlns:a16="http://schemas.microsoft.com/office/drawing/2014/main" val="288391653"/>
                    </a:ext>
                  </a:extLst>
                </a:gridCol>
                <a:gridCol w="1715011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692439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26597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554849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420920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618717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3332051303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1990393940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2547272364"/>
                    </a:ext>
                  </a:extLst>
                </a:gridCol>
                <a:gridCol w="454403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454403">
                  <a:extLst>
                    <a:ext uri="{9D8B030D-6E8A-4147-A177-3AD203B41FA5}">
                      <a16:colId xmlns:a16="http://schemas.microsoft.com/office/drawing/2014/main" val="3072087024"/>
                    </a:ext>
                  </a:extLst>
                </a:gridCol>
                <a:gridCol w="574778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엔진오일 온도</a:t>
                      </a:r>
                      <a:r>
                        <a:rPr lang="en-US" altLang="ko-KR" sz="800"/>
                        <a:t>(°C)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냉각수 온도</a:t>
                      </a:r>
                      <a:r>
                        <a:rPr lang="en-US" altLang="ko-KR" sz="800"/>
                        <a:t>(°C)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연비</a:t>
                      </a:r>
                      <a:r>
                        <a:rPr lang="en-US" altLang="ko-KR" sz="800"/>
                        <a:t>(KM/L)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연료 소모량</a:t>
                      </a:r>
                      <a:r>
                        <a:rPr lang="en-US" altLang="ko-KR" sz="800"/>
                        <a:t>(L)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잔여 연료량</a:t>
                      </a:r>
                      <a:r>
                        <a:rPr lang="en-US" altLang="ko-KR" sz="800"/>
                        <a:t>(L)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최고</a:t>
                      </a:r>
                      <a:r>
                        <a:rPr lang="en-US" altLang="ko-KR" sz="800"/>
                        <a:t>RPM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2020-02-20 16:07:03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FDD377-2B2C-4446-A6AB-348B35D603B2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515A9D-52FB-41C4-98F9-7B66B8BC4437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E8D10E-6BDA-4390-BA8E-7D4B5635E929}"/>
              </a:ext>
            </a:extLst>
          </p:cNvPr>
          <p:cNvSpPr/>
          <p:nvPr/>
        </p:nvSpPr>
        <p:spPr>
          <a:xfrm>
            <a:off x="0" y="0"/>
            <a:ext cx="12182763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20195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2299CE-5DE7-4357-B5BE-8E3A48DFE05E}"/>
              </a:ext>
            </a:extLst>
          </p:cNvPr>
          <p:cNvGrpSpPr/>
          <p:nvPr/>
        </p:nvGrpSpPr>
        <p:grpSpPr>
          <a:xfrm>
            <a:off x="208086" y="1071438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FD17064-D9FE-4B8B-8281-1D15E26F44E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86480D1-E1AF-477B-BA13-33D47951D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5B9371E-C4B8-4F8A-A837-24460026540C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4A302933-CC29-4BA8-87F7-6A73D91CF6DD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" name="그래픽 104" descr="일부 흐림">
                  <a:extLst>
                    <a:ext uri="{FF2B5EF4-FFF2-40B4-BE49-F238E27FC236}">
                      <a16:creationId xmlns:a16="http://schemas.microsoft.com/office/drawing/2014/main" id="{955C6DC7-ADCA-4CC4-BCF4-D09D69CFA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18167132-0D63-4BBE-BA56-68406CCBF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68821B2-3979-4B0F-BC4A-F147FBC7278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AF4C9D7-A34C-4958-964E-E397ADC7B46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E64492A-14C6-488D-985C-75B45322CF72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출차</a:t>
            </a:r>
            <a:r>
              <a:rPr lang="ko-KR" altLang="en-US" sz="1500">
                <a:solidFill>
                  <a:schemeClr val="tx1"/>
                </a:solidFill>
              </a:rPr>
              <a:t> 일지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출자 일지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176199"/>
              </p:ext>
            </p:extLst>
          </p:nvPr>
        </p:nvGraphicFramePr>
        <p:xfrm>
          <a:off x="2702134" y="2093953"/>
          <a:ext cx="6530455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864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115222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891828">
                  <a:extLst>
                    <a:ext uri="{9D8B030D-6E8A-4147-A177-3AD203B41FA5}">
                      <a16:colId xmlns:a16="http://schemas.microsoft.com/office/drawing/2014/main" val="3220591839"/>
                    </a:ext>
                  </a:extLst>
                </a:gridCol>
                <a:gridCol w="1137415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114867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1498666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단말명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운행구분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08:25:00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운행시작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r>
                        <a:rPr lang="ko-KR" altLang="en-US" sz="7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강호중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08:26:00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운행종료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r>
                        <a:rPr lang="ko-KR" altLang="en-US" sz="7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08:27:00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운행시작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0AB16F-D0B8-47BE-82E5-BB66C8EE1A3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출차일지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11829F-518E-4004-BF59-7A60F1C3A68B}"/>
              </a:ext>
            </a:extLst>
          </p:cNvPr>
          <p:cNvGrpSpPr/>
          <p:nvPr/>
        </p:nvGrpSpPr>
        <p:grpSpPr>
          <a:xfrm>
            <a:off x="3263947" y="1714687"/>
            <a:ext cx="5968643" cy="225788"/>
            <a:chOff x="3263947" y="1714687"/>
            <a:chExt cx="5968643" cy="22578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5BF8DDDF-38AB-4E3C-87C5-6C6CA0AE4BD0}"/>
                </a:ext>
              </a:extLst>
            </p:cNvPr>
            <p:cNvGrpSpPr/>
            <p:nvPr/>
          </p:nvGrpSpPr>
          <p:grpSpPr>
            <a:xfrm>
              <a:off x="3263947" y="1714687"/>
              <a:ext cx="3698790" cy="225788"/>
              <a:chOff x="4461562" y="1723905"/>
              <a:chExt cx="3698790" cy="22578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3571248-4387-460F-9FB4-D35579C39A41}"/>
                  </a:ext>
                </a:extLst>
              </p:cNvPr>
              <p:cNvSpPr/>
              <p:nvPr/>
            </p:nvSpPr>
            <p:spPr>
              <a:xfrm>
                <a:off x="4461562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5E42B29-B28F-44D5-89FA-375884ABB316}"/>
                  </a:ext>
                </a:extLst>
              </p:cNvPr>
              <p:cNvSpPr/>
              <p:nvPr/>
            </p:nvSpPr>
            <p:spPr>
              <a:xfrm>
                <a:off x="546621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2020-02-20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AFCE581-1229-4192-9F49-7EB796FF7467}"/>
                  </a:ext>
                </a:extLst>
              </p:cNvPr>
              <p:cNvSpPr/>
              <p:nvPr/>
            </p:nvSpPr>
            <p:spPr>
              <a:xfrm>
                <a:off x="5277009" y="1723905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~</a:t>
                </a:r>
                <a:endParaRPr lang="ko-KR" altLang="en-US" sz="700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C3D415D-E3DC-4C3C-8614-322FA08BC562}"/>
                  </a:ext>
                </a:extLst>
              </p:cNvPr>
              <p:cNvSpPr/>
              <p:nvPr/>
            </p:nvSpPr>
            <p:spPr>
              <a:xfrm>
                <a:off x="6306735" y="1723905"/>
                <a:ext cx="1386155" cy="225788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단말명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>
                    <a:solidFill>
                      <a:schemeClr val="tx1"/>
                    </a:solidFill>
                  </a:rPr>
                  <a:t>or </a:t>
                </a:r>
                <a:r>
                  <a:rPr lang="ko-KR" altLang="en-US" sz="700" err="1">
                    <a:solidFill>
                      <a:schemeClr val="tx1"/>
                    </a:solidFill>
                  </a:rPr>
                  <a:t>기사명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 텍스트 검색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0F70511-83AB-442F-A91B-3E54289462F3}"/>
                  </a:ext>
                </a:extLst>
              </p:cNvPr>
              <p:cNvSpPr/>
              <p:nvPr/>
            </p:nvSpPr>
            <p:spPr>
              <a:xfrm>
                <a:off x="7760222" y="1723905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pic>
            <p:nvPicPr>
              <p:cNvPr id="146" name="그래픽 145" descr="일일 일정표 ">
                <a:extLst>
                  <a:ext uri="{FF2B5EF4-FFF2-40B4-BE49-F238E27FC236}">
                    <a16:creationId xmlns:a16="http://schemas.microsoft.com/office/drawing/2014/main" id="{26A0A9FE-C4D4-4E0A-801E-683C9A4EA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15442" y="1787185"/>
                <a:ext cx="75679" cy="75679"/>
              </a:xfrm>
              <a:prstGeom prst="rect">
                <a:avLst/>
              </a:prstGeom>
            </p:spPr>
          </p:pic>
          <p:pic>
            <p:nvPicPr>
              <p:cNvPr id="147" name="그래픽 146" descr="일일 일정표 ">
                <a:extLst>
                  <a:ext uri="{FF2B5EF4-FFF2-40B4-BE49-F238E27FC236}">
                    <a16:creationId xmlns:a16="http://schemas.microsoft.com/office/drawing/2014/main" id="{5A083724-1D1F-4C30-9750-B146A7227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9328" y="1787185"/>
                <a:ext cx="75679" cy="75679"/>
              </a:xfrm>
              <a:prstGeom prst="rect">
                <a:avLst/>
              </a:prstGeom>
            </p:spPr>
          </p:pic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366555-2DDE-4FD4-9CB0-5BAF98AE2E3A}"/>
                </a:ext>
              </a:extLst>
            </p:cNvPr>
            <p:cNvSpPr/>
            <p:nvPr/>
          </p:nvSpPr>
          <p:spPr>
            <a:xfrm>
              <a:off x="7298643" y="1725890"/>
              <a:ext cx="92099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Excel </a:t>
              </a:r>
              <a:r>
                <a:rPr lang="ko-KR" altLang="en-US" sz="8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CBE1DAF-D5A6-4F02-B4AD-FA0A284333AA}"/>
                </a:ext>
              </a:extLst>
            </p:cNvPr>
            <p:cNvSpPr/>
            <p:nvPr/>
          </p:nvSpPr>
          <p:spPr>
            <a:xfrm>
              <a:off x="8272732" y="1726219"/>
              <a:ext cx="9598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674929E-3D91-406B-8A4F-CF3FA6F41A1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75402FD-CC0C-4268-8750-92D86145EF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3931D01-8BAC-4622-99FD-42230DCD3D0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4C2E77F-7858-444A-BB2E-AD068A82AE7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0EF9852-9D63-4190-87D8-712BBDAEFD3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E35DB5A-9E5D-4F37-AF45-EC96D051A0B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205FFE2-0E14-42D2-9468-9D23B7A328C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288FA9B-8DFA-4DBE-BBEA-48833A521DD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27CB742-C736-4722-865B-80615643EC6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4E357333-6A4C-4D57-9695-0906964B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0191150-70D9-4E24-B248-42DC05EA9E9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2941A1D0-8F41-4F04-B4C8-AD6A54140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72C47C9-B768-46C3-93B1-18FC8DBE888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0802638-A23B-4B5A-BE06-AF599DE233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031D5-3B0F-4D10-B982-D925EE09DE9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출차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관리는 앱에서 운행 시작 즉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User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측 의 운행 정보를 나타낸 일지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앱에서 시작과 끝 기능과의 연동을 통해 나오는 리스트 표출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기사명은 어플을 통해 맨 마지막에 운행한 기록을 가진 사람의 이름이 표출된다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운행시작을 누르면 이전 차량운전자의 종료데이터가 없으면 종료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insert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한 후에 자신의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insert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한다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4DA2A44A-8751-439F-BD98-B332C54A5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82875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출차일지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8572"/>
                  </a:ext>
                </a:extLst>
              </a:tr>
            </a:tbl>
          </a:graphicData>
        </a:graphic>
      </p:graphicFrame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0D4DA39-ABBD-4365-BB5C-7BC23EF7D0D1}"/>
              </a:ext>
            </a:extLst>
          </p:cNvPr>
          <p:cNvSpPr/>
          <p:nvPr/>
        </p:nvSpPr>
        <p:spPr>
          <a:xfrm>
            <a:off x="754967" y="2424718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2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693" y="1050129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3925" y="-1615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안전운행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국세청 양식의 운행정보 데이터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30292"/>
              </p:ext>
            </p:extLst>
          </p:nvPr>
        </p:nvGraphicFramePr>
        <p:xfrm>
          <a:off x="2702134" y="2093953"/>
          <a:ext cx="6564960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332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3066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3220166292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단말명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속도이탈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온도이탈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습도이탈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과속 </a:t>
                      </a:r>
                      <a:r>
                        <a:rPr lang="en-US" altLang="ko-KR" sz="800"/>
                        <a:t>RPM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엔진과열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안전운행</a:t>
            </a:r>
          </a:p>
        </p:txBody>
      </p:sp>
      <p:graphicFrame>
        <p:nvGraphicFramePr>
          <p:cNvPr id="99" name="표 3">
            <a:extLst>
              <a:ext uri="{FF2B5EF4-FFF2-40B4-BE49-F238E27FC236}">
                <a16:creationId xmlns:a16="http://schemas.microsoft.com/office/drawing/2014/main" id="{CCADD905-D79E-4E11-8295-177963E67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899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9841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6181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55076F1-B943-4892-9C0B-96DC07B4990E}"/>
              </a:ext>
            </a:extLst>
          </p:cNvPr>
          <p:cNvSpPr/>
          <p:nvPr/>
        </p:nvSpPr>
        <p:spPr>
          <a:xfrm>
            <a:off x="760767" y="282860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AC826E1-9E08-4117-9F6D-C647B010C3D5}"/>
              </a:ext>
            </a:extLst>
          </p:cNvPr>
          <p:cNvGrpSpPr/>
          <p:nvPr/>
        </p:nvGrpSpPr>
        <p:grpSpPr>
          <a:xfrm>
            <a:off x="3316345" y="1732783"/>
            <a:ext cx="3371775" cy="214256"/>
            <a:chOff x="4461562" y="1723905"/>
            <a:chExt cx="3371775" cy="21425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208E19-09E4-4F1B-B255-A5A20FD97AE8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04EFD15-142B-4137-B048-2CDDFC89E97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70108E-5EA9-4B1B-BCCB-DAA7ABCA195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B093409-266B-4293-9D59-162DB13999B3}"/>
                </a:ext>
              </a:extLst>
            </p:cNvPr>
            <p:cNvSpPr/>
            <p:nvPr/>
          </p:nvSpPr>
          <p:spPr>
            <a:xfrm>
              <a:off x="6306736" y="1723905"/>
              <a:ext cx="103562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단말명</a:t>
              </a:r>
              <a:r>
                <a:rPr lang="ko-KR" altLang="en-US" sz="700">
                  <a:solidFill>
                    <a:schemeClr val="tx1"/>
                  </a:solidFill>
                </a:rPr>
                <a:t> 텍스트 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FCDE4D-A28E-407F-9086-3E52ECE71752}"/>
                </a:ext>
              </a:extLst>
            </p:cNvPr>
            <p:cNvSpPr/>
            <p:nvPr/>
          </p:nvSpPr>
          <p:spPr>
            <a:xfrm>
              <a:off x="7433207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5" name="그래픽 114" descr="일일 일정표 ">
              <a:extLst>
                <a:ext uri="{FF2B5EF4-FFF2-40B4-BE49-F238E27FC236}">
                  <a16:creationId xmlns:a16="http://schemas.microsoft.com/office/drawing/2014/main" id="{0EEA4B4F-AC3F-4A0D-AD5A-419844D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D29F6DD2-B3C4-43C4-A46B-3DC123F7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333147" y="1734357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307236" y="1726219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C34398B-D536-443B-B650-015172D414E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D26F6BD-886A-4286-A6FE-761AA9959D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CC44E6-5D2E-4354-A36C-31C5D78937D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AD31D68-4308-4347-9574-709DB235C3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282825D-4464-4414-96AA-EB73B364F26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6BACB98-935D-4C2B-8FF8-12487886A3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F0C7AC9-1ED3-407D-8E54-150C59346D4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0F827-69D4-4BB5-9157-6ADF7C2086B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541E6F6-93AD-450C-B4C0-0B6FE43BC5F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93F38DC1-69BC-4890-AEB9-D0486AA7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80421A-7130-4576-B637-6F930E3E884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9" name="그래픽 138" descr="사용자">
              <a:extLst>
                <a:ext uri="{FF2B5EF4-FFF2-40B4-BE49-F238E27FC236}">
                  <a16:creationId xmlns:a16="http://schemas.microsoft.com/office/drawing/2014/main" id="{3C0AB69A-0F2E-4C5C-BE40-1E98BCAB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693384A-A34F-471C-A8B3-9234D709F76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81114EB-E2D2-48B4-AB58-6CBE9D093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A80D66-C745-400B-935B-E7699379C17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 설정에서 적용된 이탈 내용을 기록한 페이지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1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693" y="1050129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3925" y="-1615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안전운행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제한속도보고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07)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긴급 보고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09)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문 열림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문 닫힘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21)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85314"/>
              </p:ext>
            </p:extLst>
          </p:nvPr>
        </p:nvGraphicFramePr>
        <p:xfrm>
          <a:off x="2702134" y="2093953"/>
          <a:ext cx="6564962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4546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3220166292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2679865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차량번호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정렬가능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이벤트명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r>
                        <a:rPr lang="ko-KR" altLang="en-US" sz="6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차량 진입 </a:t>
                      </a:r>
                      <a:r>
                        <a:rPr lang="en-US" altLang="ko-KR" sz="600" dirty="0"/>
                        <a:t>/ </a:t>
                      </a:r>
                      <a:r>
                        <a:rPr lang="ko-KR" altLang="en-US" sz="600" dirty="0"/>
                        <a:t>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우리집에 진입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012-1234-8897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과속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100 km</a:t>
                      </a:r>
                      <a:r>
                        <a:rPr lang="ko-KR" altLang="en-US" sz="600" dirty="0"/>
                        <a:t>를 초과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012-1234-8896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단말기 </a:t>
                      </a:r>
                      <a:r>
                        <a:rPr lang="ko-KR" altLang="en-US" sz="600" dirty="0" err="1"/>
                        <a:t>저전압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단말기 </a:t>
                      </a:r>
                      <a:r>
                        <a:rPr lang="ko-KR" altLang="en-US" sz="600" dirty="0" err="1"/>
                        <a:t>저전압</a:t>
                      </a:r>
                      <a:r>
                        <a:rPr lang="ko-KR" altLang="en-US" sz="600" dirty="0"/>
                        <a:t> 경고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실시간 이벤트</a:t>
            </a:r>
          </a:p>
        </p:txBody>
      </p:sp>
      <p:graphicFrame>
        <p:nvGraphicFramePr>
          <p:cNvPr id="99" name="표 3">
            <a:extLst>
              <a:ext uri="{FF2B5EF4-FFF2-40B4-BE49-F238E27FC236}">
                <a16:creationId xmlns:a16="http://schemas.microsoft.com/office/drawing/2014/main" id="{CCADD905-D79E-4E11-8295-177963E67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18036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9841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6181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55076F1-B943-4892-9C0B-96DC07B4990E}"/>
              </a:ext>
            </a:extLst>
          </p:cNvPr>
          <p:cNvSpPr/>
          <p:nvPr/>
        </p:nvSpPr>
        <p:spPr>
          <a:xfrm>
            <a:off x="760767" y="3219226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AC826E1-9E08-4117-9F6D-C647B010C3D5}"/>
              </a:ext>
            </a:extLst>
          </p:cNvPr>
          <p:cNvGrpSpPr/>
          <p:nvPr/>
        </p:nvGrpSpPr>
        <p:grpSpPr>
          <a:xfrm>
            <a:off x="2810312" y="1732783"/>
            <a:ext cx="4433501" cy="214256"/>
            <a:chOff x="4461562" y="1723905"/>
            <a:chExt cx="4088937" cy="21425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208E19-09E4-4F1B-B255-A5A20FD97AE8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04EFD15-142B-4137-B048-2CDDFC89E97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70108E-5EA9-4B1B-BCCB-DAA7ABCA195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B093409-266B-4293-9D59-162DB13999B3}"/>
                </a:ext>
              </a:extLst>
            </p:cNvPr>
            <p:cNvSpPr/>
            <p:nvPr/>
          </p:nvSpPr>
          <p:spPr>
            <a:xfrm>
              <a:off x="6306736" y="1723905"/>
              <a:ext cx="1806846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차량번호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단말번호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이벤트명 별 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FCDE4D-A28E-407F-9086-3E52ECE71752}"/>
                </a:ext>
              </a:extLst>
            </p:cNvPr>
            <p:cNvSpPr/>
            <p:nvPr/>
          </p:nvSpPr>
          <p:spPr>
            <a:xfrm>
              <a:off x="8150369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5" name="그래픽 114" descr="일일 일정표 ">
              <a:extLst>
                <a:ext uri="{FF2B5EF4-FFF2-40B4-BE49-F238E27FC236}">
                  <a16:creationId xmlns:a16="http://schemas.microsoft.com/office/drawing/2014/main" id="{0EEA4B4F-AC3F-4A0D-AD5A-419844D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D29F6DD2-B3C4-43C4-A46B-3DC123F7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295730" y="1726774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C34398B-D536-443B-B650-015172D414E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D26F6BD-886A-4286-A6FE-761AA9959D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CC44E6-5D2E-4354-A36C-31C5D78937D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AD31D68-4308-4347-9574-709DB235C3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282825D-4464-4414-96AA-EB73B364F26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6BACB98-935D-4C2B-8FF8-12487886A3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F0C7AC9-1ED3-407D-8E54-150C59346D4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0F827-69D4-4BB5-9157-6ADF7C2086B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541E6F6-93AD-450C-B4C0-0B6FE43BC5F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93F38DC1-69BC-4890-AEB9-D0486AA7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80421A-7130-4576-B637-6F930E3E884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9" name="그래픽 138" descr="사용자">
              <a:extLst>
                <a:ext uri="{FF2B5EF4-FFF2-40B4-BE49-F238E27FC236}">
                  <a16:creationId xmlns:a16="http://schemas.microsoft.com/office/drawing/2014/main" id="{3C0AB69A-0F2E-4C5C-BE40-1E98BCAB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693384A-A34F-471C-A8B3-9234D709F76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81114EB-E2D2-48B4-AB58-6CBE9D093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3FEB3F-1C38-4126-9085-B76578AED5B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 치의 실시간 이벤트 내역을 확인하는 페이지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팝업에서는 일주일치와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가지 이벤트만 보이고 여기서는 전체 이벤트에 대해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 치 검색가능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22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A08B26E-E30D-4060-BF45-C936DFB5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8" y="1089140"/>
            <a:ext cx="9135790" cy="51724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길찾기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 err="1">
                <a:solidFill>
                  <a:schemeClr val="tx1"/>
                </a:solidFill>
              </a:rPr>
              <a:t>맵의</a:t>
            </a:r>
            <a:r>
              <a:rPr lang="ko-KR" altLang="en-US" sz="120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네이버 기능 지원 최대 </a:t>
            </a:r>
            <a:r>
              <a:rPr lang="en-US" altLang="ko-KR" sz="1200">
                <a:solidFill>
                  <a:schemeClr val="tx1"/>
                </a:solidFill>
              </a:rPr>
              <a:t>5</a:t>
            </a:r>
            <a:r>
              <a:rPr lang="ko-KR" altLang="en-US" sz="1200">
                <a:solidFill>
                  <a:schemeClr val="tx1"/>
                </a:solidFill>
              </a:rPr>
              <a:t>개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출발지 </a:t>
            </a:r>
            <a:r>
              <a:rPr lang="ko-KR" altLang="en-US" sz="900" err="1">
                <a:solidFill>
                  <a:schemeClr val="tx1"/>
                </a:solidFill>
              </a:rPr>
              <a:t>입력시</a:t>
            </a:r>
            <a:r>
              <a:rPr lang="ko-KR" altLang="en-US" sz="900">
                <a:solidFill>
                  <a:schemeClr val="tx1"/>
                </a:solidFill>
              </a:rPr>
              <a:t> 주소 찾기 동시지원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도착지 </a:t>
            </a:r>
            <a:r>
              <a:rPr lang="ko-KR" altLang="en-US" sz="900" err="1">
                <a:solidFill>
                  <a:schemeClr val="tx1"/>
                </a:solidFill>
              </a:rPr>
              <a:t>입력시</a:t>
            </a:r>
            <a:r>
              <a:rPr lang="ko-KR" altLang="en-US" sz="900">
                <a:solidFill>
                  <a:schemeClr val="tx1"/>
                </a:solidFill>
              </a:rPr>
              <a:t> 주소 찾기 동시지원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리스트 목록 최대 </a:t>
            </a:r>
            <a:r>
              <a:rPr lang="en-US" altLang="ko-KR" sz="900">
                <a:solidFill>
                  <a:schemeClr val="tx1"/>
                </a:solidFill>
              </a:rPr>
              <a:t>5</a:t>
            </a:r>
            <a:r>
              <a:rPr lang="ko-KR" altLang="en-US" sz="900">
                <a:solidFill>
                  <a:schemeClr val="tx1"/>
                </a:solidFill>
              </a:rPr>
              <a:t>개까지 제공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목록클릭시</a:t>
            </a:r>
            <a:r>
              <a:rPr lang="ko-KR" altLang="en-US" sz="900">
                <a:solidFill>
                  <a:schemeClr val="tx1"/>
                </a:solidFill>
              </a:rPr>
              <a:t> 상세정보 확인가능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도착지 목적지 변환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35257B-539A-403F-B66C-325532B0A717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D0B527-AF89-45A5-8052-8B9EFA4D46D8}"/>
              </a:ext>
            </a:extLst>
          </p:cNvPr>
          <p:cNvSpPr/>
          <p:nvPr/>
        </p:nvSpPr>
        <p:spPr>
          <a:xfrm>
            <a:off x="798708" y="1158240"/>
            <a:ext cx="1824419" cy="27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부산예원</a:t>
            </a:r>
            <a:r>
              <a:rPr lang="ko-KR" altLang="en-US" sz="900">
                <a:solidFill>
                  <a:schemeClr val="tx1"/>
                </a:solidFill>
              </a:rPr>
              <a:t> 고등학교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E5FA1E2-46E1-4211-A1C5-1C584B6B773F}"/>
              </a:ext>
            </a:extLst>
          </p:cNvPr>
          <p:cNvSpPr/>
          <p:nvPr/>
        </p:nvSpPr>
        <p:spPr>
          <a:xfrm>
            <a:off x="798708" y="1441796"/>
            <a:ext cx="1824419" cy="27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벽산</a:t>
            </a:r>
            <a:r>
              <a:rPr lang="en-US" altLang="ko-KR" sz="900">
                <a:solidFill>
                  <a:schemeClr val="tx1"/>
                </a:solidFill>
              </a:rPr>
              <a:t>e</a:t>
            </a:r>
            <a:r>
              <a:rPr lang="ko-KR" altLang="en-US" sz="900" err="1">
                <a:solidFill>
                  <a:schemeClr val="tx1"/>
                </a:solidFill>
              </a:rPr>
              <a:t>센텀클래스원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4C62B2F-F91B-4A6F-807F-8FE25D8DFE7C}"/>
              </a:ext>
            </a:extLst>
          </p:cNvPr>
          <p:cNvSpPr/>
          <p:nvPr/>
        </p:nvSpPr>
        <p:spPr>
          <a:xfrm>
            <a:off x="2357746" y="13425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BEDEEF1-45B6-4DE3-B419-ABD403693C16}"/>
              </a:ext>
            </a:extLst>
          </p:cNvPr>
          <p:cNvCxnSpPr>
            <a:stCxn id="31" idx="0"/>
            <a:endCxn id="31" idx="4"/>
          </p:cNvCxnSpPr>
          <p:nvPr/>
        </p:nvCxnSpPr>
        <p:spPr>
          <a:xfrm>
            <a:off x="2447746" y="1342560"/>
            <a:ext cx="0" cy="1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0C389C-05AA-43E7-AB9E-96E4C8469AAD}"/>
              </a:ext>
            </a:extLst>
          </p:cNvPr>
          <p:cNvSpPr/>
          <p:nvPr/>
        </p:nvSpPr>
        <p:spPr>
          <a:xfrm>
            <a:off x="798708" y="1802980"/>
            <a:ext cx="863220" cy="2743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다시입력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8EAF11-DB1A-4D8C-ACB2-B6617F21F915}"/>
              </a:ext>
            </a:extLst>
          </p:cNvPr>
          <p:cNvSpPr/>
          <p:nvPr/>
        </p:nvSpPr>
        <p:spPr>
          <a:xfrm>
            <a:off x="1759907" y="1802980"/>
            <a:ext cx="863220" cy="2743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길찾기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36C35E-EE72-4B15-9954-259370A8A685}"/>
              </a:ext>
            </a:extLst>
          </p:cNvPr>
          <p:cNvSpPr/>
          <p:nvPr/>
        </p:nvSpPr>
        <p:spPr>
          <a:xfrm>
            <a:off x="798707" y="4566646"/>
            <a:ext cx="1824419" cy="794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13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ko-KR" altLang="en-US" sz="700">
                <a:solidFill>
                  <a:schemeClr val="tx1"/>
                </a:solidFill>
              </a:rPr>
              <a:t>추천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: 6.6Km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통행료 무료 </a:t>
            </a:r>
            <a:r>
              <a:rPr lang="ko-KR" altLang="en-US" sz="600" err="1">
                <a:solidFill>
                  <a:schemeClr val="tx1"/>
                </a:solidFill>
              </a:rPr>
              <a:t>주유비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969</a:t>
            </a:r>
            <a:r>
              <a:rPr lang="ko-KR" altLang="en-US" sz="600">
                <a:solidFill>
                  <a:schemeClr val="tx1"/>
                </a:solidFill>
              </a:rPr>
              <a:t>원 택시비 </a:t>
            </a:r>
            <a:r>
              <a:rPr lang="en-US" altLang="ko-KR" sz="600">
                <a:solidFill>
                  <a:schemeClr val="tx1"/>
                </a:solidFill>
              </a:rPr>
              <a:t>6900</a:t>
            </a:r>
            <a:r>
              <a:rPr lang="ko-KR" altLang="en-US" sz="600">
                <a:solidFill>
                  <a:schemeClr val="tx1"/>
                </a:solidFill>
              </a:rPr>
              <a:t>원</a:t>
            </a:r>
            <a:endParaRPr lang="en-US" altLang="ko-KR" sz="600">
              <a:solidFill>
                <a:schemeClr val="tx1"/>
              </a:solidFill>
            </a:endParaRPr>
          </a:p>
          <a:p>
            <a:endParaRPr lang="en-US" altLang="ko-KR" sz="600">
              <a:solidFill>
                <a:schemeClr val="tx1"/>
              </a:solidFill>
            </a:endParaRPr>
          </a:p>
          <a:p>
            <a:r>
              <a:rPr lang="ko-KR" altLang="en-US" sz="600">
                <a:solidFill>
                  <a:schemeClr val="bg2"/>
                </a:solidFill>
              </a:rPr>
              <a:t>미확인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ko-KR" altLang="en-US" sz="600" err="1">
                <a:solidFill>
                  <a:schemeClr val="tx1"/>
                </a:solidFill>
              </a:rPr>
              <a:t>반송로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513</a:t>
            </a:r>
            <a:r>
              <a:rPr lang="ko-KR" altLang="en-US" sz="600" err="1">
                <a:solidFill>
                  <a:schemeClr val="tx1"/>
                </a:solidFill>
              </a:rPr>
              <a:t>번길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643M -&gt;</a:t>
            </a:r>
            <a:endParaRPr lang="en-US" altLang="ko-KR" sz="600">
              <a:solidFill>
                <a:schemeClr val="accent6"/>
              </a:solidFill>
            </a:endParaRPr>
          </a:p>
          <a:p>
            <a:r>
              <a:rPr lang="ko-KR" altLang="en-US" sz="600">
                <a:solidFill>
                  <a:schemeClr val="accent6"/>
                </a:solidFill>
              </a:rPr>
              <a:t>원활</a:t>
            </a:r>
            <a:r>
              <a:rPr lang="ko-KR" altLang="en-US" sz="600">
                <a:solidFill>
                  <a:schemeClr val="tx1"/>
                </a:solidFill>
              </a:rPr>
              <a:t> 수영강변대로 </a:t>
            </a:r>
            <a:r>
              <a:rPr lang="en-US" altLang="ko-KR" sz="600">
                <a:solidFill>
                  <a:schemeClr val="tx1"/>
                </a:solidFill>
              </a:rPr>
              <a:t>3.4kM -&gt;</a:t>
            </a:r>
          </a:p>
          <a:p>
            <a:r>
              <a:rPr lang="ko-KR" altLang="en-US" sz="600">
                <a:solidFill>
                  <a:srgbClr val="FF0000"/>
                </a:solidFill>
              </a:rPr>
              <a:t>정체</a:t>
            </a:r>
            <a:r>
              <a:rPr lang="ko-KR" altLang="en-US" sz="600">
                <a:solidFill>
                  <a:schemeClr val="tx1"/>
                </a:solidFill>
              </a:rPr>
              <a:t>  </a:t>
            </a:r>
            <a:r>
              <a:rPr lang="ko-KR" altLang="en-US" sz="600" err="1">
                <a:solidFill>
                  <a:schemeClr val="tx1"/>
                </a:solidFill>
              </a:rPr>
              <a:t>센텀동로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1Km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2D0C8E8-0ACC-4E13-8198-C8A5B324E6BC}"/>
              </a:ext>
            </a:extLst>
          </p:cNvPr>
          <p:cNvSpPr/>
          <p:nvPr/>
        </p:nvSpPr>
        <p:spPr>
          <a:xfrm>
            <a:off x="798707" y="5416204"/>
            <a:ext cx="1824419" cy="794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13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ko-KR" altLang="en-US" sz="700">
                <a:solidFill>
                  <a:schemeClr val="tx1"/>
                </a:solidFill>
              </a:rPr>
              <a:t>거리우선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: 6.6Km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통행료 무료 </a:t>
            </a:r>
            <a:r>
              <a:rPr lang="ko-KR" altLang="en-US" sz="600" err="1">
                <a:solidFill>
                  <a:schemeClr val="tx1"/>
                </a:solidFill>
              </a:rPr>
              <a:t>주유비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969</a:t>
            </a:r>
            <a:r>
              <a:rPr lang="ko-KR" altLang="en-US" sz="600">
                <a:solidFill>
                  <a:schemeClr val="tx1"/>
                </a:solidFill>
              </a:rPr>
              <a:t>원 택시비 </a:t>
            </a:r>
            <a:r>
              <a:rPr lang="en-US" altLang="ko-KR" sz="600">
                <a:solidFill>
                  <a:schemeClr val="tx1"/>
                </a:solidFill>
              </a:rPr>
              <a:t>6900</a:t>
            </a:r>
            <a:r>
              <a:rPr lang="ko-KR" altLang="en-US" sz="600">
                <a:solidFill>
                  <a:schemeClr val="tx1"/>
                </a:solidFill>
              </a:rPr>
              <a:t>원</a:t>
            </a:r>
            <a:endParaRPr lang="en-US" altLang="ko-KR" sz="600">
              <a:solidFill>
                <a:schemeClr val="tx1"/>
              </a:solidFill>
            </a:endParaRPr>
          </a:p>
          <a:p>
            <a:endParaRPr lang="en-US" altLang="ko-KR" sz="600">
              <a:solidFill>
                <a:schemeClr val="tx1"/>
              </a:solidFill>
            </a:endParaRPr>
          </a:p>
          <a:p>
            <a:r>
              <a:rPr lang="ko-KR" altLang="en-US" sz="600">
                <a:solidFill>
                  <a:schemeClr val="bg2"/>
                </a:solidFill>
              </a:rPr>
              <a:t>미확인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ko-KR" altLang="en-US" sz="600" err="1">
                <a:solidFill>
                  <a:schemeClr val="tx1"/>
                </a:solidFill>
              </a:rPr>
              <a:t>반송로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513</a:t>
            </a:r>
            <a:r>
              <a:rPr lang="ko-KR" altLang="en-US" sz="600" err="1">
                <a:solidFill>
                  <a:schemeClr val="tx1"/>
                </a:solidFill>
              </a:rPr>
              <a:t>번길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643M -&gt;</a:t>
            </a:r>
            <a:endParaRPr lang="en-US" altLang="ko-KR" sz="600">
              <a:solidFill>
                <a:schemeClr val="accent6"/>
              </a:solidFill>
            </a:endParaRPr>
          </a:p>
          <a:p>
            <a:r>
              <a:rPr lang="ko-KR" altLang="en-US" sz="600">
                <a:solidFill>
                  <a:schemeClr val="accent6"/>
                </a:solidFill>
              </a:rPr>
              <a:t>원활</a:t>
            </a:r>
            <a:r>
              <a:rPr lang="ko-KR" altLang="en-US" sz="600">
                <a:solidFill>
                  <a:schemeClr val="tx1"/>
                </a:solidFill>
              </a:rPr>
              <a:t> 수영강변대로 </a:t>
            </a:r>
            <a:r>
              <a:rPr lang="en-US" altLang="ko-KR" sz="600">
                <a:solidFill>
                  <a:schemeClr val="tx1"/>
                </a:solidFill>
              </a:rPr>
              <a:t>3.4kM -&gt;</a:t>
            </a:r>
          </a:p>
          <a:p>
            <a:r>
              <a:rPr lang="ko-KR" altLang="en-US" sz="600">
                <a:solidFill>
                  <a:srgbClr val="FF0000"/>
                </a:solidFill>
              </a:rPr>
              <a:t>정체</a:t>
            </a:r>
            <a:r>
              <a:rPr lang="ko-KR" altLang="en-US" sz="600">
                <a:solidFill>
                  <a:schemeClr val="tx1"/>
                </a:solidFill>
              </a:rPr>
              <a:t>  </a:t>
            </a:r>
            <a:r>
              <a:rPr lang="ko-KR" altLang="en-US" sz="600" err="1">
                <a:solidFill>
                  <a:schemeClr val="tx1"/>
                </a:solidFill>
              </a:rPr>
              <a:t>센텀동로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1Km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CE15494-0537-49A8-93DE-2D7B5581746C}"/>
              </a:ext>
            </a:extLst>
          </p:cNvPr>
          <p:cNvSpPr/>
          <p:nvPr/>
        </p:nvSpPr>
        <p:spPr>
          <a:xfrm>
            <a:off x="9831253" y="572479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345428-CB4C-4829-8252-ED02E24B97F0}"/>
              </a:ext>
            </a:extLst>
          </p:cNvPr>
          <p:cNvCxnSpPr>
            <a:stCxn id="164" idx="0"/>
            <a:endCxn id="164" idx="4"/>
          </p:cNvCxnSpPr>
          <p:nvPr/>
        </p:nvCxnSpPr>
        <p:spPr>
          <a:xfrm>
            <a:off x="9921253" y="5724794"/>
            <a:ext cx="0" cy="1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74E49F63-9B79-48BA-8D89-207C0AA5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A31C14-E9FD-462F-8799-CD3400826D88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30D2BC-D3CB-476A-B750-C4B6AC6698A7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CD97A1-76F4-43EE-B05C-72F03BE9FE23}"/>
              </a:ext>
            </a:extLst>
          </p:cNvPr>
          <p:cNvCxnSpPr/>
          <p:nvPr/>
        </p:nvCxnSpPr>
        <p:spPr>
          <a:xfrm>
            <a:off x="736698" y="2160925"/>
            <a:ext cx="19241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7CAD4F4-562E-4AF5-A90A-58370C3962A3}"/>
              </a:ext>
            </a:extLst>
          </p:cNvPr>
          <p:cNvCxnSpPr>
            <a:cxnSpLocks/>
          </p:cNvCxnSpPr>
          <p:nvPr/>
        </p:nvCxnSpPr>
        <p:spPr>
          <a:xfrm>
            <a:off x="744398" y="4517906"/>
            <a:ext cx="1916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295E4A-8427-4567-823C-9806DFC37905}"/>
              </a:ext>
            </a:extLst>
          </p:cNvPr>
          <p:cNvGrpSpPr/>
          <p:nvPr/>
        </p:nvGrpSpPr>
        <p:grpSpPr>
          <a:xfrm>
            <a:off x="753238" y="2837629"/>
            <a:ext cx="1886727" cy="254597"/>
            <a:chOff x="722252" y="3365012"/>
            <a:chExt cx="1886727" cy="25459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1F352B-E3DB-41A5-9206-7671B0E02E5A}"/>
                </a:ext>
              </a:extLst>
            </p:cNvPr>
            <p:cNvGrpSpPr/>
            <p:nvPr/>
          </p:nvGrpSpPr>
          <p:grpSpPr>
            <a:xfrm>
              <a:off x="722252" y="3397702"/>
              <a:ext cx="1833140" cy="190651"/>
              <a:chOff x="699310" y="2779799"/>
              <a:chExt cx="1833140" cy="1692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07CD5B-C455-430C-A209-A80676C17EAB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3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1762CD-FD42-4D8D-984A-B0D8A8E1C273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err="1">
                    <a:solidFill>
                      <a:schemeClr val="tx1"/>
                    </a:solidFill>
                  </a:rPr>
                  <a:t>정보승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058E5E0-330D-480C-9E79-386106B8C006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0352F4-4063-413D-BF97-AFA462CBECF9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FE8EDA8-BBAA-4739-8759-7D9A16162609}"/>
              </a:ext>
            </a:extLst>
          </p:cNvPr>
          <p:cNvGrpSpPr/>
          <p:nvPr/>
        </p:nvGrpSpPr>
        <p:grpSpPr>
          <a:xfrm>
            <a:off x="754825" y="2202686"/>
            <a:ext cx="1886727" cy="254597"/>
            <a:chOff x="722252" y="3365012"/>
            <a:chExt cx="1886727" cy="25459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3176AD1-553A-4904-80F2-5320E5FECAB8}"/>
                </a:ext>
              </a:extLst>
            </p:cNvPr>
            <p:cNvGrpSpPr/>
            <p:nvPr/>
          </p:nvGrpSpPr>
          <p:grpSpPr>
            <a:xfrm>
              <a:off x="722252" y="3397697"/>
              <a:ext cx="1833140" cy="179459"/>
              <a:chOff x="699310" y="2779799"/>
              <a:chExt cx="1833140" cy="15934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2F4381B-A960-422C-8FA3-A99B5751C614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50299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2AD60-45D2-4FF6-A8C6-E6D6C4AE609F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1ACE021-51DD-4C83-BE43-91D34A9293DF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96E1D6-8C59-4B06-83AC-2CB78758237F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F254119-B33B-4719-A869-F3F4104765B0}"/>
              </a:ext>
            </a:extLst>
          </p:cNvPr>
          <p:cNvGrpSpPr/>
          <p:nvPr/>
        </p:nvGrpSpPr>
        <p:grpSpPr>
          <a:xfrm>
            <a:off x="753238" y="2527802"/>
            <a:ext cx="1886727" cy="254597"/>
            <a:chOff x="722252" y="3365012"/>
            <a:chExt cx="1886727" cy="25459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BBA971D-A066-4A43-AE61-17940425DF1A}"/>
                </a:ext>
              </a:extLst>
            </p:cNvPr>
            <p:cNvGrpSpPr/>
            <p:nvPr/>
          </p:nvGrpSpPr>
          <p:grpSpPr>
            <a:xfrm>
              <a:off x="722252" y="3397697"/>
              <a:ext cx="1833140" cy="179459"/>
              <a:chOff x="699310" y="2779799"/>
              <a:chExt cx="1833140" cy="15934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48D70A-1DB4-4FFE-A024-5DB460AB8FCF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50299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2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CCF89BA-E3A4-4D23-9162-747737ADF0D8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err="1">
                    <a:solidFill>
                      <a:schemeClr val="tx1"/>
                    </a:solidFill>
                  </a:rPr>
                  <a:t>이준오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8B2143-6D9F-4BED-A611-599A9D76C558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249EF2-C7B5-436D-9401-307EB6934C02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E502F11-595C-4BBF-88AC-1573FBB45E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8197706-2C7B-4AB4-B924-681C3A2CE2C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FE43D33-5A2C-45D4-B32D-F68763A30DA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FB00FDA-1899-41FA-A849-DC610545BE0A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2C5972A-1F6D-443F-8400-8B1F32F8D2D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09FD8D-0A8C-4B37-97F2-17706FA10CD6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18BDD6D-9001-4BBA-82A9-841431D6E027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79FE643-BB52-4A6F-B694-49A08DA26B50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DCC5499-9C56-46E9-9A43-40E4D665655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7F6CB71-0DCA-4D7F-B42B-763FC304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4AB68E6-55A4-40B5-AD4C-85656743809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8" name="그래픽 87" descr="사용자">
              <a:extLst>
                <a:ext uri="{FF2B5EF4-FFF2-40B4-BE49-F238E27FC236}">
                  <a16:creationId xmlns:a16="http://schemas.microsoft.com/office/drawing/2014/main" id="{3806C3BC-A65A-463B-9089-1AC8D1F1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EEB65D-D34A-46D4-B3A1-18E3269BD5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D4A47EA-2E8A-42E2-B746-261F2E894AF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305F7D1-BA03-44D2-8FC2-9A158DF3275A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D2BC14-AC97-46B1-A142-0DB94DE4D706}"/>
              </a:ext>
            </a:extLst>
          </p:cNvPr>
          <p:cNvSpPr/>
          <p:nvPr/>
        </p:nvSpPr>
        <p:spPr>
          <a:xfrm>
            <a:off x="0" y="0"/>
            <a:ext cx="12182763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21294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649861" y="1518248"/>
            <a:ext cx="1250830" cy="565359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49861" y="2239894"/>
            <a:ext cx="1250830" cy="2638345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9861" y="5350397"/>
            <a:ext cx="2361422" cy="679466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1204" y="1828072"/>
            <a:ext cx="1250830" cy="4201791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단말기종류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1=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유선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2=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유선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3=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무선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4=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미니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5=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미니 카메라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6=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콜드체인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7=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콜드체인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r>
              <a:rPr lang="en-US" altLang="ko-KR" sz="1200">
                <a:solidFill>
                  <a:schemeClr val="tx1"/>
                </a:solidFill>
              </a:rPr>
              <a:t> 8=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OBD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9=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OBD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제품 </a:t>
            </a:r>
            <a:r>
              <a:rPr lang="en-US" altLang="ko-KR" sz="900">
                <a:solidFill>
                  <a:schemeClr val="tx1"/>
                </a:solidFill>
              </a:rPr>
              <a:t>1,2,3,4,5,6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제품</a:t>
            </a:r>
            <a:r>
              <a:rPr lang="en-US" altLang="ko-KR" sz="900">
                <a:solidFill>
                  <a:schemeClr val="tx1"/>
                </a:solidFill>
              </a:rPr>
              <a:t> 3,4,5,6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– </a:t>
            </a:r>
            <a:r>
              <a:rPr lang="ko-KR" altLang="en-US" sz="900">
                <a:solidFill>
                  <a:schemeClr val="tx1"/>
                </a:solidFill>
              </a:rPr>
              <a:t>제품 </a:t>
            </a:r>
            <a:r>
              <a:rPr lang="en-US" altLang="ko-KR" sz="900">
                <a:solidFill>
                  <a:schemeClr val="tx1"/>
                </a:solidFill>
              </a:rPr>
              <a:t>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다수의 유저가 다수의 제품에 </a:t>
            </a:r>
            <a:r>
              <a:rPr lang="ko-KR" altLang="en-US" sz="900" err="1">
                <a:solidFill>
                  <a:schemeClr val="tx1"/>
                </a:solidFill>
              </a:rPr>
              <a:t>매칭될수있음</a:t>
            </a:r>
            <a:endParaRPr lang="en-US" altLang="ko-KR" sz="900">
              <a:solidFill>
                <a:schemeClr val="tx1"/>
              </a:solidFill>
            </a:endParaRPr>
          </a:p>
          <a:p>
            <a:r>
              <a:rPr lang="en-US" altLang="ko-KR" sz="900">
                <a:solidFill>
                  <a:schemeClr val="tx1"/>
                </a:solidFill>
              </a:rPr>
              <a:t>     </a:t>
            </a:r>
            <a:r>
              <a:rPr lang="ko-KR" altLang="en-US" sz="900">
                <a:solidFill>
                  <a:schemeClr val="tx1"/>
                </a:solidFill>
              </a:rPr>
              <a:t>단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 err="1">
                <a:solidFill>
                  <a:schemeClr val="tx1"/>
                </a:solidFill>
              </a:rPr>
              <a:t>중복매칭은</a:t>
            </a:r>
            <a:r>
              <a:rPr lang="ko-KR" altLang="en-US" sz="900">
                <a:solidFill>
                  <a:schemeClr val="tx1"/>
                </a:solidFill>
              </a:rPr>
              <a:t> 안됨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cxnSpLocks/>
            <a:stCxn id="2" idx="2"/>
            <a:endCxn id="57" idx="0"/>
          </p:cNvCxnSpPr>
          <p:nvPr/>
        </p:nvCxnSpPr>
        <p:spPr>
          <a:xfrm flipH="1">
            <a:off x="2273376" y="1981939"/>
            <a:ext cx="1900" cy="515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cxnSpLocks/>
            <a:stCxn id="57" idx="2"/>
            <a:endCxn id="72" idx="0"/>
          </p:cNvCxnSpPr>
          <p:nvPr/>
        </p:nvCxnSpPr>
        <p:spPr>
          <a:xfrm>
            <a:off x="2273376" y="2805582"/>
            <a:ext cx="0" cy="4448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B3B181A-1CF7-4369-AA3F-DCF383906347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2272454" y="3558201"/>
            <a:ext cx="922" cy="76245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E30F146-BD7A-44DC-B975-701281058845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2272454" y="4308786"/>
            <a:ext cx="922" cy="11954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1905910" y="1674208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1904010" y="2497851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1904010" y="3250470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BE2D412-1819-4646-9FBD-186313358A45}"/>
              </a:ext>
            </a:extLst>
          </p:cNvPr>
          <p:cNvSpPr/>
          <p:nvPr/>
        </p:nvSpPr>
        <p:spPr>
          <a:xfrm>
            <a:off x="1904010" y="4320652"/>
            <a:ext cx="738731" cy="307731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1904010" y="550426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9E7F-F344-42A1-B3F7-921FFB8743AA}"/>
              </a:ext>
            </a:extLst>
          </p:cNvPr>
          <p:cNvSpPr/>
          <p:nvPr/>
        </p:nvSpPr>
        <p:spPr>
          <a:xfrm>
            <a:off x="7020928" y="2224622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4EB4B35-91E0-4496-8A26-C81B9C695AB1}"/>
              </a:ext>
            </a:extLst>
          </p:cNvPr>
          <p:cNvSpPr/>
          <p:nvPr/>
        </p:nvSpPr>
        <p:spPr>
          <a:xfrm>
            <a:off x="7020927" y="2808551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BDF9EA-B246-4200-B121-1B30B70DB3B8}"/>
              </a:ext>
            </a:extLst>
          </p:cNvPr>
          <p:cNvSpPr/>
          <p:nvPr/>
        </p:nvSpPr>
        <p:spPr>
          <a:xfrm>
            <a:off x="7020927" y="3437976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0FB622-58F9-4ECB-85AC-2D195BB40E44}"/>
              </a:ext>
            </a:extLst>
          </p:cNvPr>
          <p:cNvSpPr/>
          <p:nvPr/>
        </p:nvSpPr>
        <p:spPr>
          <a:xfrm>
            <a:off x="7020927" y="4028551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4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9CE5DA-57EC-4873-8A4E-6687367AEA97}"/>
              </a:ext>
            </a:extLst>
          </p:cNvPr>
          <p:cNvSpPr/>
          <p:nvPr/>
        </p:nvSpPr>
        <p:spPr>
          <a:xfrm>
            <a:off x="7020927" y="4630841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D007B9F-4F7C-4430-A0C5-A9D278A64FBB}"/>
              </a:ext>
            </a:extLst>
          </p:cNvPr>
          <p:cNvSpPr/>
          <p:nvPr/>
        </p:nvSpPr>
        <p:spPr>
          <a:xfrm>
            <a:off x="7020928" y="519652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6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D28E2F36-6BAB-431C-B801-7BC6464D77AB}"/>
              </a:ext>
            </a:extLst>
          </p:cNvPr>
          <p:cNvCxnSpPr>
            <a:stCxn id="58" idx="1"/>
            <a:endCxn id="57" idx="3"/>
          </p:cNvCxnSpPr>
          <p:nvPr/>
        </p:nvCxnSpPr>
        <p:spPr>
          <a:xfrm rot="10800000" flipV="1">
            <a:off x="2642742" y="2378487"/>
            <a:ext cx="4378187" cy="2732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C62933D8-BA68-4C7B-908E-4FDA6D539E72}"/>
              </a:ext>
            </a:extLst>
          </p:cNvPr>
          <p:cNvCxnSpPr>
            <a:stCxn id="59" idx="1"/>
            <a:endCxn id="57" idx="3"/>
          </p:cNvCxnSpPr>
          <p:nvPr/>
        </p:nvCxnSpPr>
        <p:spPr>
          <a:xfrm rot="10800000">
            <a:off x="2642741" y="2651717"/>
            <a:ext cx="4378186" cy="310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F2CC6042-9D71-44AB-80DA-1EEE7E71BD31}"/>
              </a:ext>
            </a:extLst>
          </p:cNvPr>
          <p:cNvCxnSpPr>
            <a:stCxn id="61" idx="1"/>
            <a:endCxn id="72" idx="3"/>
          </p:cNvCxnSpPr>
          <p:nvPr/>
        </p:nvCxnSpPr>
        <p:spPr>
          <a:xfrm rot="10800000">
            <a:off x="2642741" y="3404336"/>
            <a:ext cx="4378186" cy="18750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75EB15AC-F567-40E2-AAD8-1C4A756B99FF}"/>
              </a:ext>
            </a:extLst>
          </p:cNvPr>
          <p:cNvCxnSpPr>
            <a:stCxn id="62" idx="1"/>
            <a:endCxn id="72" idx="3"/>
          </p:cNvCxnSpPr>
          <p:nvPr/>
        </p:nvCxnSpPr>
        <p:spPr>
          <a:xfrm rot="10800000">
            <a:off x="2642741" y="3404337"/>
            <a:ext cx="4378186" cy="778081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E18E46A-3D04-4671-8C83-3A5AD06D25EA}"/>
              </a:ext>
            </a:extLst>
          </p:cNvPr>
          <p:cNvCxnSpPr>
            <a:stCxn id="64" idx="1"/>
            <a:endCxn id="145" idx="3"/>
          </p:cNvCxnSpPr>
          <p:nvPr/>
        </p:nvCxnSpPr>
        <p:spPr>
          <a:xfrm rot="10800000">
            <a:off x="2642741" y="4474519"/>
            <a:ext cx="4378186" cy="310189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7047AA9D-6105-4A6A-9CFF-082020603E56}"/>
              </a:ext>
            </a:extLst>
          </p:cNvPr>
          <p:cNvCxnSpPr>
            <a:stCxn id="65" idx="1"/>
            <a:endCxn id="145" idx="3"/>
          </p:cNvCxnSpPr>
          <p:nvPr/>
        </p:nvCxnSpPr>
        <p:spPr>
          <a:xfrm rot="10800000">
            <a:off x="2642742" y="4474519"/>
            <a:ext cx="4378187" cy="875877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5C9A6F2-383C-49CC-A825-CAAC27CF86A5}"/>
              </a:ext>
            </a:extLst>
          </p:cNvPr>
          <p:cNvCxnSpPr/>
          <p:nvPr/>
        </p:nvCxnSpPr>
        <p:spPr>
          <a:xfrm>
            <a:off x="3535296" y="3404335"/>
            <a:ext cx="0" cy="10701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87F1F79-FE25-4FAA-8668-36EF29FFE328}"/>
              </a:ext>
            </a:extLst>
          </p:cNvPr>
          <p:cNvCxnSpPr>
            <a:cxnSpLocks/>
          </p:cNvCxnSpPr>
          <p:nvPr/>
        </p:nvCxnSpPr>
        <p:spPr>
          <a:xfrm>
            <a:off x="3535296" y="2651716"/>
            <a:ext cx="0" cy="7526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67C7E8A-7940-44C2-82B3-74F228FAD56C}"/>
              </a:ext>
            </a:extLst>
          </p:cNvPr>
          <p:cNvCxnSpPr>
            <a:cxnSpLocks/>
          </p:cNvCxnSpPr>
          <p:nvPr/>
        </p:nvCxnSpPr>
        <p:spPr>
          <a:xfrm flipV="1">
            <a:off x="2642741" y="3465295"/>
            <a:ext cx="892554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F1444C85-EA7C-4835-96FA-1CA56677C884}"/>
              </a:ext>
            </a:extLst>
          </p:cNvPr>
          <p:cNvCxnSpPr>
            <a:cxnSpLocks/>
          </p:cNvCxnSpPr>
          <p:nvPr/>
        </p:nvCxnSpPr>
        <p:spPr>
          <a:xfrm flipV="1">
            <a:off x="2642740" y="2766452"/>
            <a:ext cx="892554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149171D-6872-4337-955D-3B84B39F1CA7}"/>
              </a:ext>
            </a:extLst>
          </p:cNvPr>
          <p:cNvCxnSpPr>
            <a:cxnSpLocks/>
          </p:cNvCxnSpPr>
          <p:nvPr/>
        </p:nvCxnSpPr>
        <p:spPr>
          <a:xfrm flipV="1">
            <a:off x="2642740" y="2708934"/>
            <a:ext cx="892554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2796565" y="550426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45" idx="2"/>
            <a:endCxn id="44" idx="0"/>
          </p:cNvCxnSpPr>
          <p:nvPr/>
        </p:nvCxnSpPr>
        <p:spPr>
          <a:xfrm rot="16200000" flipH="1">
            <a:off x="2281715" y="4620043"/>
            <a:ext cx="875877" cy="8925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2" idx="3"/>
          </p:cNvCxnSpPr>
          <p:nvPr/>
        </p:nvCxnSpPr>
        <p:spPr>
          <a:xfrm>
            <a:off x="4011283" y="5690130"/>
            <a:ext cx="2719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중괄호 19"/>
          <p:cNvSpPr/>
          <p:nvPr/>
        </p:nvSpPr>
        <p:spPr>
          <a:xfrm>
            <a:off x="6558677" y="5502048"/>
            <a:ext cx="172527" cy="3789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4017109" y="5504260"/>
            <a:ext cx="252971" cy="3767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52802" y="5745205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10"/>
              </a:rPr>
              <a:t>다수의 유저가 다수의 제품에 </a:t>
            </a:r>
            <a:r>
              <a:rPr lang="ko-KR" altLang="en-US" sz="800" err="1">
                <a:latin typeface="10"/>
              </a:rPr>
              <a:t>매칭될수있음</a:t>
            </a:r>
            <a:endParaRPr lang="en-US" altLang="ko-KR" sz="800">
              <a:latin typeface="10"/>
            </a:endParaRPr>
          </a:p>
          <a:p>
            <a:r>
              <a:rPr lang="ko-KR" altLang="en-US" sz="800">
                <a:latin typeface="10"/>
              </a:rPr>
              <a:t>단</a:t>
            </a:r>
            <a:r>
              <a:rPr lang="en-US" altLang="ko-KR" sz="800">
                <a:latin typeface="10"/>
              </a:rPr>
              <a:t>, </a:t>
            </a:r>
            <a:r>
              <a:rPr lang="ko-KR" altLang="en-US" sz="800" err="1">
                <a:latin typeface="10"/>
              </a:rPr>
              <a:t>중복매칭은</a:t>
            </a:r>
            <a:r>
              <a:rPr lang="ko-KR" altLang="en-US" sz="800">
                <a:latin typeface="10"/>
              </a:rPr>
              <a:t> 안됨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8244" y="1580600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1</a:t>
            </a:r>
            <a:endParaRPr lang="ko-KR" alt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3080294" y="3643446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2</a:t>
            </a:r>
            <a:endParaRPr lang="ko-KR" altLang="en-US" sz="1500"/>
          </a:p>
        </p:txBody>
      </p:sp>
      <p:sp>
        <p:nvSpPr>
          <p:cNvPr id="66" name="TextBox 65"/>
          <p:cNvSpPr txBox="1"/>
          <p:nvPr/>
        </p:nvSpPr>
        <p:spPr>
          <a:xfrm>
            <a:off x="2943740" y="6230884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3</a:t>
            </a:r>
            <a:endParaRPr lang="ko-KR" altLang="en-US" sz="15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274B45-FF0E-41C0-8E4A-43C77C57834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974974-D70A-4B1A-8408-E75E896E6E46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5DB23C5-029C-45E9-8B03-3222BDDC5C95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B5990D-A668-48F4-913C-BD0DDC69FDD6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E129D2-2EBE-48A4-A9A7-9AB20F7E031D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0D1C68D-DCC1-421E-BA85-8925B1B70058}"/>
              </a:ext>
            </a:extLst>
          </p:cNvPr>
          <p:cNvSpPr>
            <a:spLocks noChangeAspect="1"/>
          </p:cNvSpPr>
          <p:nvPr/>
        </p:nvSpPr>
        <p:spPr>
          <a:xfrm>
            <a:off x="1792350" y="650052"/>
            <a:ext cx="1080000" cy="13489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0EEC372-A640-4A99-BF61-57D002388C77}"/>
              </a:ext>
            </a:extLst>
          </p:cNvPr>
          <p:cNvSpPr/>
          <p:nvPr/>
        </p:nvSpPr>
        <p:spPr>
          <a:xfrm>
            <a:off x="201118" y="2239028"/>
            <a:ext cx="1250830" cy="2638345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E48536-B076-439B-851B-6C0984E83761}"/>
              </a:ext>
            </a:extLst>
          </p:cNvPr>
          <p:cNvSpPr/>
          <p:nvPr/>
        </p:nvSpPr>
        <p:spPr>
          <a:xfrm>
            <a:off x="455267" y="2496985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DB2CCA4-E8DF-4392-AC55-DCB3C43E2C8A}"/>
              </a:ext>
            </a:extLst>
          </p:cNvPr>
          <p:cNvCxnSpPr>
            <a:cxnSpLocks/>
            <a:stCxn id="56" idx="1"/>
            <a:endCxn id="73" idx="0"/>
          </p:cNvCxnSpPr>
          <p:nvPr/>
        </p:nvCxnSpPr>
        <p:spPr>
          <a:xfrm rot="10800000" flipV="1">
            <a:off x="826533" y="1800928"/>
            <a:ext cx="823328" cy="438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EFBE0E6-19EF-46C8-B878-764C17ED1B85}"/>
              </a:ext>
            </a:extLst>
          </p:cNvPr>
          <p:cNvSpPr/>
          <p:nvPr/>
        </p:nvSpPr>
        <p:spPr>
          <a:xfrm>
            <a:off x="201118" y="5350397"/>
            <a:ext cx="1250830" cy="679466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913D82-8A9E-42C7-80A2-75B8177DF405}"/>
              </a:ext>
            </a:extLst>
          </p:cNvPr>
          <p:cNvSpPr/>
          <p:nvPr/>
        </p:nvSpPr>
        <p:spPr>
          <a:xfrm>
            <a:off x="457907" y="5510383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5CFA426-A8C0-4421-A09A-AFE128D738AD}"/>
              </a:ext>
            </a:extLst>
          </p:cNvPr>
          <p:cNvCxnSpPr>
            <a:cxnSpLocks/>
            <a:stCxn id="76" idx="0"/>
            <a:endCxn id="73" idx="2"/>
          </p:cNvCxnSpPr>
          <p:nvPr/>
        </p:nvCxnSpPr>
        <p:spPr>
          <a:xfrm flipV="1">
            <a:off x="826533" y="4877373"/>
            <a:ext cx="0" cy="47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40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53787765-6F0E-4A24-9411-DB1870D1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716973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단말기 수</a:t>
                      </a:r>
                      <a:r>
                        <a:rPr lang="en-US" altLang="ko-KR" sz="1200" b="1"/>
                        <a:t>)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59" name="표 10">
            <a:extLst>
              <a:ext uri="{FF2B5EF4-FFF2-40B4-BE49-F238E27FC236}">
                <a16:creationId xmlns:a16="http://schemas.microsoft.com/office/drawing/2014/main" id="{574CFD99-CF52-4A08-A0F0-6877DD852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456910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0" name="표 10">
            <a:extLst>
              <a:ext uri="{FF2B5EF4-FFF2-40B4-BE49-F238E27FC236}">
                <a16:creationId xmlns:a16="http://schemas.microsoft.com/office/drawing/2014/main" id="{F9402C91-A615-4D97-8A9C-643B523F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20862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1" name="표 10">
            <a:extLst>
              <a:ext uri="{FF2B5EF4-FFF2-40B4-BE49-F238E27FC236}">
                <a16:creationId xmlns:a16="http://schemas.microsoft.com/office/drawing/2014/main" id="{7F1E0573-4B72-4872-A6C0-2F0FD0959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39906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2" name="표 10">
            <a:extLst>
              <a:ext uri="{FF2B5EF4-FFF2-40B4-BE49-F238E27FC236}">
                <a16:creationId xmlns:a16="http://schemas.microsoft.com/office/drawing/2014/main" id="{678793C7-B2DA-46CD-B333-33119D00A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05465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3" name="표 10">
            <a:extLst>
              <a:ext uri="{FF2B5EF4-FFF2-40B4-BE49-F238E27FC236}">
                <a16:creationId xmlns:a16="http://schemas.microsoft.com/office/drawing/2014/main" id="{1B6695DE-B606-4333-B880-8258DC363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43231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4" name="표 10">
            <a:extLst>
              <a:ext uri="{FF2B5EF4-FFF2-40B4-BE49-F238E27FC236}">
                <a16:creationId xmlns:a16="http://schemas.microsoft.com/office/drawing/2014/main" id="{B2D24EF8-F45E-4658-9AF7-E2F8B4716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6176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5" name="표 10">
            <a:extLst>
              <a:ext uri="{FF2B5EF4-FFF2-40B4-BE49-F238E27FC236}">
                <a16:creationId xmlns:a16="http://schemas.microsoft.com/office/drawing/2014/main" id="{F6C19049-74D4-49FE-9E55-AD49A9F8E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286336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BF0258-BE90-4609-8593-F06BC7F7986F}"/>
              </a:ext>
            </a:extLst>
          </p:cNvPr>
          <p:cNvSpPr/>
          <p:nvPr/>
        </p:nvSpPr>
        <p:spPr>
          <a:xfrm>
            <a:off x="5022186" y="3365913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CCF28DBC-58D7-411F-B5A9-4967A630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17941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6" name="표 10">
            <a:extLst>
              <a:ext uri="{FF2B5EF4-FFF2-40B4-BE49-F238E27FC236}">
                <a16:creationId xmlns:a16="http://schemas.microsoft.com/office/drawing/2014/main" id="{2935FBE1-4A6D-4AD5-9381-2A5F67957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12138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7" name="표 10">
            <a:extLst>
              <a:ext uri="{FF2B5EF4-FFF2-40B4-BE49-F238E27FC236}">
                <a16:creationId xmlns:a16="http://schemas.microsoft.com/office/drawing/2014/main" id="{6E8B8510-AA6A-4AA0-BE42-9537D0F8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75103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대기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차량점검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8" name="표 10">
            <a:extLst>
              <a:ext uri="{FF2B5EF4-FFF2-40B4-BE49-F238E27FC236}">
                <a16:creationId xmlns:a16="http://schemas.microsoft.com/office/drawing/2014/main" id="{3C9E33BE-6964-43B8-A4A8-DAB7BE0B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99578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미관제차량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FA81B79-4C4E-4160-97A3-D76E1BA68FF9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5DAF2F-0879-4C1E-84F7-3AD3F24782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08C716-4A05-4065-ABE5-1AC87DB02E8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B938B89-7353-4947-B714-C2C23BDDC2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F38ED2-77F5-48A7-802D-B39194D64E4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D9BB5C2-2C0D-44C8-B9EC-F2BFCEF1912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BF2EDFF-CB34-4924-820E-F9EF88704F2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CCB3C9-F6E2-41F9-BEAB-2A80E56708C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345881-F2F0-41E8-97C6-88861549BF3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7D5042-A929-4E4A-A444-072B31E4DF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1F7A88-6475-43D9-BB9D-31F7F54555A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83BDCD9-65C7-4AAB-A362-3726EF5D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C31611-13EF-4D80-8D9F-8A7F1CE224D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2" name="그래픽 61" descr="사용자">
              <a:extLst>
                <a:ext uri="{FF2B5EF4-FFF2-40B4-BE49-F238E27FC236}">
                  <a16:creationId xmlns:a16="http://schemas.microsoft.com/office/drawing/2014/main" id="{2C810689-21C0-4234-9DC8-1F8A3E65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819F91-926D-4E89-BA70-2CE3DB2C8C5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DE627A-196C-4019-8917-8167E6BFF169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E4AA23-2C90-4FE6-A90B-67FD00F3FD9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022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53787765-6F0E-4A24-9411-DB1870D157F1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단말기 수</a:t>
                      </a:r>
                      <a:r>
                        <a:rPr lang="en-US" altLang="ko-KR" sz="1200" b="1"/>
                        <a:t>)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59" name="표 10">
            <a:extLst>
              <a:ext uri="{FF2B5EF4-FFF2-40B4-BE49-F238E27FC236}">
                <a16:creationId xmlns:a16="http://schemas.microsoft.com/office/drawing/2014/main" id="{574CFD99-CF52-4A08-A0F0-6877DD8525D4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0" name="표 10">
            <a:extLst>
              <a:ext uri="{FF2B5EF4-FFF2-40B4-BE49-F238E27FC236}">
                <a16:creationId xmlns:a16="http://schemas.microsoft.com/office/drawing/2014/main" id="{F9402C91-A615-4D97-8A9C-643B523F898D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1" name="표 10">
            <a:extLst>
              <a:ext uri="{FF2B5EF4-FFF2-40B4-BE49-F238E27FC236}">
                <a16:creationId xmlns:a16="http://schemas.microsoft.com/office/drawing/2014/main" id="{7F1E0573-4B72-4872-A6C0-2F0FD0959894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2" name="표 10">
            <a:extLst>
              <a:ext uri="{FF2B5EF4-FFF2-40B4-BE49-F238E27FC236}">
                <a16:creationId xmlns:a16="http://schemas.microsoft.com/office/drawing/2014/main" id="{678793C7-B2DA-46CD-B333-33119D00A5D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단말기 </a:t>
                      </a:r>
                      <a:r>
                        <a:rPr lang="ko-KR" altLang="en-US" dirty="0" err="1"/>
                        <a:t>저전압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3" name="표 10">
            <a:extLst>
              <a:ext uri="{FF2B5EF4-FFF2-40B4-BE49-F238E27FC236}">
                <a16:creationId xmlns:a16="http://schemas.microsoft.com/office/drawing/2014/main" id="{1B6695DE-B606-4333-B880-8258DC363588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4" name="표 10">
            <a:extLst>
              <a:ext uri="{FF2B5EF4-FFF2-40B4-BE49-F238E27FC236}">
                <a16:creationId xmlns:a16="http://schemas.microsoft.com/office/drawing/2014/main" id="{B2D24EF8-F45E-4658-9AF7-E2F8B4716A6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당일    </a:t>
                      </a:r>
                      <a:r>
                        <a:rPr lang="en-US" altLang="ko-KR" dirty="0"/>
                        <a:t>140</a:t>
                      </a:r>
                      <a:r>
                        <a:rPr lang="ko-KR" altLang="en-US" dirty="0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전일    </a:t>
                      </a:r>
                      <a:r>
                        <a:rPr lang="en-US" altLang="ko-KR" dirty="0"/>
                        <a:t>480</a:t>
                      </a:r>
                      <a:r>
                        <a:rPr lang="ko-KR" altLang="en-US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5" name="표 10">
            <a:extLst>
              <a:ext uri="{FF2B5EF4-FFF2-40B4-BE49-F238E27FC236}">
                <a16:creationId xmlns:a16="http://schemas.microsoft.com/office/drawing/2014/main" id="{F6C19049-74D4-49FE-9E55-AD49A9F8E94C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전일 </a:t>
                      </a:r>
                      <a:r>
                        <a:rPr lang="en-US" altLang="ko-KR" dirty="0"/>
                        <a:t>445KM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BF0258-BE90-4609-8593-F06BC7F7986F}"/>
              </a:ext>
            </a:extLst>
          </p:cNvPr>
          <p:cNvSpPr/>
          <p:nvPr/>
        </p:nvSpPr>
        <p:spPr>
          <a:xfrm>
            <a:off x="5022186" y="3365913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CCF28DBC-58D7-411F-B5A9-4967A6300A67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6" name="표 10">
            <a:extLst>
              <a:ext uri="{FF2B5EF4-FFF2-40B4-BE49-F238E27FC236}">
                <a16:creationId xmlns:a16="http://schemas.microsoft.com/office/drawing/2014/main" id="{2935FBE1-4A6D-4AD5-9381-2A5F6795715B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7" name="표 10">
            <a:extLst>
              <a:ext uri="{FF2B5EF4-FFF2-40B4-BE49-F238E27FC236}">
                <a16:creationId xmlns:a16="http://schemas.microsoft.com/office/drawing/2014/main" id="{6E8B8510-AA6A-4AA0-BE42-9537D0F88CDF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대기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차량점검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8" name="표 10">
            <a:extLst>
              <a:ext uri="{FF2B5EF4-FFF2-40B4-BE49-F238E27FC236}">
                <a16:creationId xmlns:a16="http://schemas.microsoft.com/office/drawing/2014/main" id="{3C9E33BE-6964-43B8-A4A8-DAB7BE0BFA75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미관제차량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FA81B79-4C4E-4160-97A3-D76E1BA68FF9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5DAF2F-0879-4C1E-84F7-3AD3F24782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08C716-4A05-4065-ABE5-1AC87DB02E8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B938B89-7353-4947-B714-C2C23BDDC2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F38ED2-77F5-48A7-802D-B39194D64E4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D9BB5C2-2C0D-44C8-B9EC-F2BFCEF1912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BF2EDFF-CB34-4924-820E-F9EF88704F2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CCB3C9-F6E2-41F9-BEAB-2A80E56708C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345881-F2F0-41E8-97C6-88861549BF3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7D5042-A929-4E4A-A444-072B31E4DF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1F7A88-6475-43D9-BB9D-31F7F54555A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83BDCD9-65C7-4AAB-A362-3726EF5D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C31611-13EF-4D80-8D9F-8A7F1CE224D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2" name="그래픽 61" descr="사용자">
              <a:extLst>
                <a:ext uri="{FF2B5EF4-FFF2-40B4-BE49-F238E27FC236}">
                  <a16:creationId xmlns:a16="http://schemas.microsoft.com/office/drawing/2014/main" id="{2C810689-21C0-4234-9DC8-1F8A3E65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819F91-926D-4E89-BA70-2CE3DB2C8C5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DE627A-196C-4019-8917-8167E6BFF169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E4AA23-2C90-4FE6-A90B-67FD00F3FD9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갱신항목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= 1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10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1701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평균 운행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FF362D-FC25-422C-A451-705873045EF0}"/>
              </a:ext>
            </a:extLst>
          </p:cNvPr>
          <p:cNvSpPr/>
          <p:nvPr/>
        </p:nvSpPr>
        <p:spPr>
          <a:xfrm>
            <a:off x="8162538" y="1753821"/>
            <a:ext cx="1111359" cy="21425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 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FD37D-F126-433B-AEF5-B9D480384BD8}"/>
              </a:ext>
            </a:extLst>
          </p:cNvPr>
          <p:cNvCxnSpPr/>
          <p:nvPr/>
        </p:nvCxnSpPr>
        <p:spPr>
          <a:xfrm>
            <a:off x="735605" y="2134549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985658-7F73-4A70-9BDB-9FD0AC7EEF17}"/>
              </a:ext>
            </a:extLst>
          </p:cNvPr>
          <p:cNvCxnSpPr/>
          <p:nvPr/>
        </p:nvCxnSpPr>
        <p:spPr>
          <a:xfrm>
            <a:off x="737872" y="1619904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1AF097-F9DD-4B59-BB3B-9132F1919837}"/>
              </a:ext>
            </a:extLst>
          </p:cNvPr>
          <p:cNvSpPr/>
          <p:nvPr/>
        </p:nvSpPr>
        <p:spPr>
          <a:xfrm>
            <a:off x="924622" y="1242776"/>
            <a:ext cx="160551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평균 운행 시간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36803CB-0D18-4AA2-9EF4-E206AB703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457020"/>
              </p:ext>
            </p:extLst>
          </p:nvPr>
        </p:nvGraphicFramePr>
        <p:xfrm>
          <a:off x="848499" y="2301022"/>
          <a:ext cx="8593521" cy="383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9CB73E-7E8F-44C3-BC59-095AFF127E9A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131BD1-0109-488D-AD5B-A712D56F098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0E17988-29DC-416D-9416-817B78986F3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FCC45B5-C306-4E27-AA45-A0820FE8739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BB7A9B-1D4C-41DF-B3DF-5D0BBE5809C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2FB9BAB-7EC8-4E41-BBFF-24FB8A31421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C2E8D5C-C932-443A-B952-2A1762E647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CE170C-D789-4873-824B-E6AD9DFF80A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085571E-6167-4700-8B4D-8CF10EF8394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5FBA08A-245B-48E4-BDE2-146F6BAEC9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8B1E35-3A21-416F-8506-7BBE3F806DF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4A2A996-3892-42CE-84C8-F65E18CE5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C51204A-FF53-4E93-B830-74ECB28BE8A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8" name="그래픽 47" descr="사용자">
              <a:extLst>
                <a:ext uri="{FF2B5EF4-FFF2-40B4-BE49-F238E27FC236}">
                  <a16:creationId xmlns:a16="http://schemas.microsoft.com/office/drawing/2014/main" id="{701D89A3-16B1-4A5A-B6F9-3FF39FDDF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295D8F-3762-4DEF-80F7-ED9DF55D55B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F07540-A47E-4A38-9EDB-EAF9EFCE76E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월 이후 협의 후 개발 예정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3338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평균 운행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FF362D-FC25-422C-A451-705873045EF0}"/>
              </a:ext>
            </a:extLst>
          </p:cNvPr>
          <p:cNvSpPr/>
          <p:nvPr/>
        </p:nvSpPr>
        <p:spPr>
          <a:xfrm>
            <a:off x="8162538" y="1753821"/>
            <a:ext cx="1111359" cy="21425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 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FD37D-F126-433B-AEF5-B9D480384BD8}"/>
              </a:ext>
            </a:extLst>
          </p:cNvPr>
          <p:cNvCxnSpPr/>
          <p:nvPr/>
        </p:nvCxnSpPr>
        <p:spPr>
          <a:xfrm>
            <a:off x="735605" y="2134549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985658-7F73-4A70-9BDB-9FD0AC7EEF17}"/>
              </a:ext>
            </a:extLst>
          </p:cNvPr>
          <p:cNvCxnSpPr/>
          <p:nvPr/>
        </p:nvCxnSpPr>
        <p:spPr>
          <a:xfrm>
            <a:off x="737872" y="1619904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1AF097-F9DD-4B59-BB3B-9132F1919837}"/>
              </a:ext>
            </a:extLst>
          </p:cNvPr>
          <p:cNvSpPr/>
          <p:nvPr/>
        </p:nvSpPr>
        <p:spPr>
          <a:xfrm>
            <a:off x="924622" y="1242776"/>
            <a:ext cx="191158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평균 운행 거리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36803CB-0D18-4AA2-9EF4-E206AB703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227072"/>
              </p:ext>
            </p:extLst>
          </p:nvPr>
        </p:nvGraphicFramePr>
        <p:xfrm>
          <a:off x="848499" y="2301022"/>
          <a:ext cx="8593521" cy="383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E1CB6A-966E-4A22-8D4D-FD77BA8FAC53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23B99E-ED4C-4D7E-9BAC-D6C8BD2DF8D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1D0C19-5342-41C8-84D4-EDD6821CE5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94CDA9-11C3-4E80-A8C2-6CC77BCE9C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266144-D256-46AA-B4A2-B25BE8BEA61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225C8C6-5665-4004-BBE5-60BBD60136A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94D1917-9DBF-4ABA-A70F-D7C395F1150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BAFDA7A-FFBC-4FC9-9386-38144FB1C9F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5C8D2E-810E-4D77-9707-5F788919215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805E6C1-B900-4C10-A486-A2BF5199458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0AC015-78B1-4ADC-A6BA-E1DD8896C71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1B84019-5EAC-4004-AE10-0644F8852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7E1393C-5B78-4D96-B0DE-033CC73919B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8" name="그래픽 47" descr="사용자">
              <a:extLst>
                <a:ext uri="{FF2B5EF4-FFF2-40B4-BE49-F238E27FC236}">
                  <a16:creationId xmlns:a16="http://schemas.microsoft.com/office/drawing/2014/main" id="{6DE97E17-0854-4AC2-AAA5-308E4EBE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869BC12-8D0A-4FEB-880C-DA56AF2DB80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73E37A-2FCA-4566-B9CB-01B0BC16182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키로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월 이후 협의 후 개발 예정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0352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>
            <a:spLocks noChangeAspect="1"/>
          </p:cNvSpPr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4D58F-E8D3-4FD5-89FC-9B8C383562B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592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>
            <a:spLocks noChangeAspect="1"/>
          </p:cNvSpPr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74796B-DD17-4DB3-B5DF-155A65EBCE94}"/>
              </a:ext>
            </a:extLst>
          </p:cNvPr>
          <p:cNvSpPr/>
          <p:nvPr/>
        </p:nvSpPr>
        <p:spPr>
          <a:xfrm>
            <a:off x="198000" y="1619904"/>
            <a:ext cx="9166554" cy="463429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86" name="표 2">
            <a:extLst>
              <a:ext uri="{FF2B5EF4-FFF2-40B4-BE49-F238E27FC236}">
                <a16:creationId xmlns:a16="http://schemas.microsoft.com/office/drawing/2014/main" id="{5480EB27-4F2F-4CF1-954B-423C47021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71614"/>
              </p:ext>
            </p:extLst>
          </p:nvPr>
        </p:nvGraphicFramePr>
        <p:xfrm>
          <a:off x="5935162" y="2131060"/>
          <a:ext cx="3157558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8779">
                  <a:extLst>
                    <a:ext uri="{9D8B030D-6E8A-4147-A177-3AD203B41FA5}">
                      <a16:colId xmlns:a16="http://schemas.microsoft.com/office/drawing/2014/main" val="2475075094"/>
                    </a:ext>
                  </a:extLst>
                </a:gridCol>
                <a:gridCol w="1578779">
                  <a:extLst>
                    <a:ext uri="{9D8B030D-6E8A-4147-A177-3AD203B41FA5}">
                      <a16:colId xmlns:a16="http://schemas.microsoft.com/office/drawing/2014/main" val="29422457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대시보드 항목설정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6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과속 기준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km/h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88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%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1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최저 내부 배터리 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V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09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차량 배터리 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V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70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°C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02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대시보드 갱신 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                          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306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395539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F1EC7E0E-670C-43C1-B8E7-AD25F6F33B98}"/>
              </a:ext>
            </a:extLst>
          </p:cNvPr>
          <p:cNvSpPr/>
          <p:nvPr/>
        </p:nvSpPr>
        <p:spPr>
          <a:xfrm>
            <a:off x="7562121" y="2560854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1437A0B-EE38-4466-9133-23B0BBAAF2C8}"/>
              </a:ext>
            </a:extLst>
          </p:cNvPr>
          <p:cNvSpPr/>
          <p:nvPr/>
        </p:nvSpPr>
        <p:spPr>
          <a:xfrm>
            <a:off x="7553248" y="2929877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50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D1C0C70-BF2B-4F25-8244-86DE52F320FB}"/>
              </a:ext>
            </a:extLst>
          </p:cNvPr>
          <p:cNvSpPr/>
          <p:nvPr/>
        </p:nvSpPr>
        <p:spPr>
          <a:xfrm>
            <a:off x="7583254" y="4043805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45A282-2CA2-4967-949D-4F3A845A6A40}"/>
              </a:ext>
            </a:extLst>
          </p:cNvPr>
          <p:cNvSpPr/>
          <p:nvPr/>
        </p:nvSpPr>
        <p:spPr>
          <a:xfrm>
            <a:off x="7589975" y="3659948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6FB26-A1BE-42E3-A10E-EBEAE0717377}"/>
              </a:ext>
            </a:extLst>
          </p:cNvPr>
          <p:cNvSpPr/>
          <p:nvPr/>
        </p:nvSpPr>
        <p:spPr>
          <a:xfrm>
            <a:off x="7583254" y="3298900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5FA7C5-3ECC-4320-B92D-5FE2673EF7A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클릭 시 슬라이드 형태로 내려온다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DB </a:t>
            </a:r>
            <a:r>
              <a:rPr lang="ko-KR" altLang="en-US" sz="900" b="1" dirty="0" err="1">
                <a:solidFill>
                  <a:schemeClr val="tx1"/>
                </a:solidFill>
                <a:sym typeface="Wingdings" panose="05000000000000000000" pitchFamily="2" charset="2"/>
              </a:rPr>
              <a:t>저정이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아닌 운행설정정보 파라미터로 전달 후 통계 데이터 표시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운행 설정 버튼 클릭 시 슬라이드가 하단으로 내려와서 대시보드 항목들을 설정 한다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576A919-FAC6-4AD2-BB9A-4278D0DF7E30}"/>
              </a:ext>
            </a:extLst>
          </p:cNvPr>
          <p:cNvSpPr/>
          <p:nvPr/>
        </p:nvSpPr>
        <p:spPr>
          <a:xfrm>
            <a:off x="7395099" y="1619904"/>
            <a:ext cx="426128" cy="417630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70D6260D-B243-4BB9-BC45-D5351CFAF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1854"/>
              </p:ext>
            </p:extLst>
          </p:nvPr>
        </p:nvGraphicFramePr>
        <p:xfrm>
          <a:off x="7608163" y="4471493"/>
          <a:ext cx="1128737" cy="1676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28737">
                  <a:extLst>
                    <a:ext uri="{9D8B030D-6E8A-4147-A177-3AD203B41FA5}">
                      <a16:colId xmlns:a16="http://schemas.microsoft.com/office/drawing/2014/main" val="1331980761"/>
                    </a:ext>
                  </a:extLst>
                </a:gridCol>
              </a:tblGrid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갱신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2801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2381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67495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83339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15620"/>
                  </a:ext>
                </a:extLst>
              </a:tr>
            </a:tbl>
          </a:graphicData>
        </a:graphic>
      </p:graphicFrame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76A14240-3AB9-42E0-9FD1-B79736764861}"/>
              </a:ext>
            </a:extLst>
          </p:cNvPr>
          <p:cNvSpPr/>
          <p:nvPr/>
        </p:nvSpPr>
        <p:spPr>
          <a:xfrm>
            <a:off x="8587985" y="4547343"/>
            <a:ext cx="164103" cy="214256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39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85537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98691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89933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23444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31557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43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66104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66579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5DCFF7-73E6-43DA-A3DF-364F0CBD83BF}"/>
              </a:ext>
            </a:extLst>
          </p:cNvPr>
          <p:cNvSpPr/>
          <p:nvPr/>
        </p:nvSpPr>
        <p:spPr>
          <a:xfrm>
            <a:off x="7108912" y="1834911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57888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24863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16123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87812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CC87621-1753-4165-AFCA-F79E7E8471F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8863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5DCFF7-73E6-43DA-A3DF-364F0CBD83BF}"/>
              </a:ext>
            </a:extLst>
          </p:cNvPr>
          <p:cNvSpPr/>
          <p:nvPr/>
        </p:nvSpPr>
        <p:spPr>
          <a:xfrm>
            <a:off x="7108912" y="1834911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14688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4B3D9A0-B6FE-40D9-B330-3A11C2A05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1269"/>
              </p:ext>
            </p:extLst>
          </p:nvPr>
        </p:nvGraphicFramePr>
        <p:xfrm>
          <a:off x="1944254" y="2707188"/>
          <a:ext cx="6502400" cy="22450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848493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1549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923617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2211031"/>
                    </a:ext>
                  </a:extLst>
                </a:gridCol>
              </a:tblGrid>
              <a:tr h="39089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&gt; </a:t>
                      </a:r>
                      <a:r>
                        <a:rPr lang="ko-KR" altLang="en-US"/>
                        <a:t>과속 차량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수신일시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9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센텀점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2020-07-20 10:20:34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16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345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0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089499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99713F-05AA-4202-8967-CBA686EEBBE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813E262-BF74-42F3-8E95-55C89C583A5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C19C25-E73B-4839-BBA7-BDE67626A3F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F09D0E-E9C1-455F-8E58-7A795D91BBB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CF08B0-3CDA-49C3-9994-93CAB6CD5AF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6FAA56D-BAB2-4872-BF05-F102BB6DE43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8198B41-DDCB-435B-AFD8-EF211A8DBAC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15753EF-5AD9-4855-B808-A5806C76249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FCD5B9C-6CB8-43AF-931C-2EA71FB6603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E58C9B-AC5F-4A9E-8CFE-8C39836551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717C697-B1BF-4755-B91D-BE72889C1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5E8782-7552-4426-93AC-D42E3AAEABC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6" name="그래픽 85" descr="사용자">
              <a:extLst>
                <a:ext uri="{FF2B5EF4-FFF2-40B4-BE49-F238E27FC236}">
                  <a16:creationId xmlns:a16="http://schemas.microsoft.com/office/drawing/2014/main" id="{7C5E173B-C620-4543-94C1-98118DF7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94B5AC4-5366-452D-9DB9-FF324C434D9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84DA31C2-EE3A-435C-BF61-25A8AE297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87812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A0B08E-1E01-478F-80ED-96893B56728D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470BA-D45F-4268-A160-95BD348B19C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280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조직설정 클릭 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Admin</a:t>
            </a:r>
            <a:r>
              <a:rPr lang="ko-KR" altLang="en-US" sz="900" dirty="0">
                <a:solidFill>
                  <a:schemeClr val="tx1"/>
                </a:solidFill>
              </a:rPr>
              <a:t> 등급은 회사 검색 지점검색 사용자 검색으로 검색가능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COMPANY </a:t>
            </a:r>
            <a:r>
              <a:rPr lang="ko-KR" altLang="en-US" sz="900" dirty="0">
                <a:solidFill>
                  <a:schemeClr val="tx1"/>
                </a:solidFill>
              </a:rPr>
              <a:t>등급은 지점 및  대리점 검색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</a:t>
            </a:r>
            <a:r>
              <a:rPr lang="en-US" altLang="ko-KR" sz="900" dirty="0">
                <a:solidFill>
                  <a:schemeClr val="tx1"/>
                </a:solidFill>
              </a:rPr>
              <a:t>(Branch) </a:t>
            </a:r>
            <a:r>
              <a:rPr lang="ko-KR" altLang="en-US" sz="900" dirty="0">
                <a:solidFill>
                  <a:schemeClr val="tx1"/>
                </a:solidFill>
              </a:rPr>
              <a:t>등급은 대리점</a:t>
            </a:r>
            <a:r>
              <a:rPr lang="en-US" altLang="ko-KR" sz="900" dirty="0">
                <a:solidFill>
                  <a:schemeClr val="tx1"/>
                </a:solidFill>
              </a:rPr>
              <a:t>(Agent) </a:t>
            </a:r>
            <a:r>
              <a:rPr lang="ko-KR" altLang="en-US" sz="900" dirty="0">
                <a:solidFill>
                  <a:schemeClr val="tx1"/>
                </a:solidFill>
              </a:rPr>
              <a:t>검색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49" name="표 10">
            <a:extLst>
              <a:ext uri="{FF2B5EF4-FFF2-40B4-BE49-F238E27FC236}">
                <a16:creationId xmlns:a16="http://schemas.microsoft.com/office/drawing/2014/main" id="{0899D8E8-AA69-4AED-9A20-4AD5B99AE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72643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0" name="표 10">
            <a:extLst>
              <a:ext uri="{FF2B5EF4-FFF2-40B4-BE49-F238E27FC236}">
                <a16:creationId xmlns:a16="http://schemas.microsoft.com/office/drawing/2014/main" id="{1D41C3CD-4497-4B7D-993C-37A13B18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89002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1" name="표 10">
            <a:extLst>
              <a:ext uri="{FF2B5EF4-FFF2-40B4-BE49-F238E27FC236}">
                <a16:creationId xmlns:a16="http://schemas.microsoft.com/office/drawing/2014/main" id="{0A605746-BA57-43DF-B80F-0D2B3B491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93101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937B1D29-DE08-46B8-B784-E817E5C70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822585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4" name="표 10">
            <a:extLst>
              <a:ext uri="{FF2B5EF4-FFF2-40B4-BE49-F238E27FC236}">
                <a16:creationId xmlns:a16="http://schemas.microsoft.com/office/drawing/2014/main" id="{3FB25275-92ED-4792-B662-71C3E27DD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0412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5" name="표 10">
            <a:extLst>
              <a:ext uri="{FF2B5EF4-FFF2-40B4-BE49-F238E27FC236}">
                <a16:creationId xmlns:a16="http://schemas.microsoft.com/office/drawing/2014/main" id="{D7B83868-FD4E-4829-BCF5-E3DBD9812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29191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6" name="표 10">
            <a:extLst>
              <a:ext uri="{FF2B5EF4-FFF2-40B4-BE49-F238E27FC236}">
                <a16:creationId xmlns:a16="http://schemas.microsoft.com/office/drawing/2014/main" id="{2BF7330F-A144-42DD-B783-99B0A630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23050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82AC3E7D-EDC4-42F7-9CBC-5D56DE62B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39590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EE733DE8-2647-45B4-88D6-1F5541B5A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06884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CBC71D6-4EA7-495D-8D6F-26DA7B4D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414870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C1C4FC2A-6857-4C6D-BFC0-A338F580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9217"/>
              </p:ext>
            </p:extLst>
          </p:nvPr>
        </p:nvGraphicFramePr>
        <p:xfrm>
          <a:off x="5010597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엔진 과열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0AD18C4F-996F-4EBE-8455-1988E0DE0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1051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50" name="표 18">
            <a:extLst>
              <a:ext uri="{FF2B5EF4-FFF2-40B4-BE49-F238E27FC236}">
                <a16:creationId xmlns:a16="http://schemas.microsoft.com/office/drawing/2014/main" id="{829A1522-E7EA-4B1B-85C2-22539B57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95924"/>
              </p:ext>
            </p:extLst>
          </p:nvPr>
        </p:nvGraphicFramePr>
        <p:xfrm>
          <a:off x="2623127" y="2361332"/>
          <a:ext cx="5482972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8424">
                  <a:extLst>
                    <a:ext uri="{9D8B030D-6E8A-4147-A177-3AD203B41FA5}">
                      <a16:colId xmlns:a16="http://schemas.microsoft.com/office/drawing/2014/main" val="3188716770"/>
                    </a:ext>
                  </a:extLst>
                </a:gridCol>
                <a:gridCol w="1119233">
                  <a:extLst>
                    <a:ext uri="{9D8B030D-6E8A-4147-A177-3AD203B41FA5}">
                      <a16:colId xmlns:a16="http://schemas.microsoft.com/office/drawing/2014/main" val="1220711743"/>
                    </a:ext>
                  </a:extLst>
                </a:gridCol>
                <a:gridCol w="419483">
                  <a:extLst>
                    <a:ext uri="{9D8B030D-6E8A-4147-A177-3AD203B41FA5}">
                      <a16:colId xmlns:a16="http://schemas.microsoft.com/office/drawing/2014/main" val="173791248"/>
                    </a:ext>
                  </a:extLst>
                </a:gridCol>
                <a:gridCol w="1408175">
                  <a:extLst>
                    <a:ext uri="{9D8B030D-6E8A-4147-A177-3AD203B41FA5}">
                      <a16:colId xmlns:a16="http://schemas.microsoft.com/office/drawing/2014/main" val="337111234"/>
                    </a:ext>
                  </a:extLst>
                </a:gridCol>
                <a:gridCol w="456914">
                  <a:extLst>
                    <a:ext uri="{9D8B030D-6E8A-4147-A177-3AD203B41FA5}">
                      <a16:colId xmlns:a16="http://schemas.microsoft.com/office/drawing/2014/main" val="4223514495"/>
                    </a:ext>
                  </a:extLst>
                </a:gridCol>
                <a:gridCol w="1370743">
                  <a:extLst>
                    <a:ext uri="{9D8B030D-6E8A-4147-A177-3AD203B41FA5}">
                      <a16:colId xmlns:a16="http://schemas.microsoft.com/office/drawing/2014/main" val="3634090956"/>
                    </a:ext>
                  </a:extLst>
                </a:gridCol>
              </a:tblGrid>
              <a:tr h="293627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19836"/>
                  </a:ext>
                </a:extLst>
              </a:tr>
              <a:tr h="29362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검색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검색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80332"/>
                  </a:ext>
                </a:extLst>
              </a:tr>
              <a:tr h="293627">
                <a:tc gridSpan="6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23746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회사코드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차량수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9877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IOTPLEX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IOTPLEX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0594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92153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38130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3111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10B4D6F6-EFEE-4155-88E3-F587086818F2}"/>
              </a:ext>
            </a:extLst>
          </p:cNvPr>
          <p:cNvGrpSpPr/>
          <p:nvPr/>
        </p:nvGrpSpPr>
        <p:grpSpPr>
          <a:xfrm>
            <a:off x="2750028" y="3156421"/>
            <a:ext cx="5191913" cy="220605"/>
            <a:chOff x="2913910" y="1704402"/>
            <a:chExt cx="4259419" cy="220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3B2731-CAE3-459B-A86C-3C99D596C981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6C0C089-CAC9-461B-A0FC-4DAF9FF8DD4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30EA518-A4D9-4694-825B-2C1A84B5742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F5D0AE8-25C8-4B95-8E03-4A5A9AC9A04B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F712403-A451-4DC0-BFE2-B137FF386CE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7AE3E53-BC13-419B-B34A-DB9A48085EF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572573-CB26-446D-82ED-B6EF1F3F321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6F4CB77-18EF-485F-9FC7-35B991B92EF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39D5703-3690-4F55-8780-346C6A3C21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E69343-4749-4604-94FC-E298612E05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15D361C-CEA4-47DA-B635-54E75E52E3F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8A6276-FB18-4A8E-AE1E-F28F0486285E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92968E3-9EF6-4A77-904A-2B643633570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3F7CE6-C25E-49A6-9F14-0A7E27BBB6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C9DC984-285B-41E6-8B5B-5945C1FA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F61C95-B7FD-484E-9C00-D4A4392BC8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EB727212-E714-4DE9-9061-E10087DF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9877128-5EA7-443D-81FA-8158ECF5785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55B33E-6A4F-462A-BF33-D7CD53B7F602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157553-C705-477B-9F13-BBB7D6401B5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Ajax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텍스트 검색으로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Company,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Branch,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Agent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를 검색하면 이 팝업은 삭제 가능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403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주의사항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대리점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Branch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Agent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--&gt; </a:t>
            </a:r>
            <a:r>
              <a:rPr lang="ko-KR" altLang="en-US" sz="1000" dirty="0">
                <a:solidFill>
                  <a:schemeClr val="tx1"/>
                </a:solidFill>
              </a:rPr>
              <a:t>이사님 의견은 지점과 대리점에게 해당 권한을 줄 경우 수많은 문의가 올 것이라 예상되어 </a:t>
            </a:r>
            <a:r>
              <a:rPr lang="en-US" altLang="ko-KR" sz="1000" dirty="0">
                <a:solidFill>
                  <a:schemeClr val="tx1"/>
                </a:solidFill>
              </a:rPr>
              <a:t>C/S</a:t>
            </a:r>
            <a:r>
              <a:rPr lang="ko-KR" altLang="en-US" sz="1000" dirty="0">
                <a:solidFill>
                  <a:schemeClr val="tx1"/>
                </a:solidFill>
              </a:rPr>
              <a:t>팀이 감당하기에 어렵다고 판단하여 </a:t>
            </a: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 등급만 해당메뉴를 오픈하자고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CMS</a:t>
            </a:r>
            <a:r>
              <a:rPr lang="ko-KR" altLang="en-US" sz="1000" dirty="0">
                <a:solidFill>
                  <a:schemeClr val="tx1"/>
                </a:solidFill>
              </a:rPr>
              <a:t>로 하면 지점과 대리점도 해당권한에 대해 등록 가능하지만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차적으로는 </a:t>
            </a:r>
            <a:r>
              <a:rPr lang="en-US" altLang="ko-KR" sz="1000" dirty="0" err="1">
                <a:solidFill>
                  <a:schemeClr val="tx1"/>
                </a:solidFill>
              </a:rPr>
              <a:t>cms</a:t>
            </a:r>
            <a:r>
              <a:rPr lang="ko-KR" altLang="en-US" sz="1000" dirty="0">
                <a:solidFill>
                  <a:schemeClr val="tx1"/>
                </a:solidFill>
              </a:rPr>
              <a:t>에서 막도록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만약 지점 권한인데 동일한 권한이나 부모인 회사를 등록한다면 못하도록 막는 </a:t>
            </a:r>
            <a:r>
              <a:rPr lang="ko-KR" altLang="en-US" sz="1000" dirty="0" err="1">
                <a:solidFill>
                  <a:srgbClr val="FF0000"/>
                </a:solidFill>
              </a:rPr>
              <a:t>체크로직</a:t>
            </a:r>
            <a:r>
              <a:rPr lang="ko-KR" altLang="en-US" sz="1000" dirty="0">
                <a:solidFill>
                  <a:srgbClr val="FF0000"/>
                </a:solidFill>
              </a:rPr>
              <a:t> 필요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대메뉴만 </a:t>
            </a:r>
            <a:r>
              <a:rPr lang="en-US" altLang="ko-KR" sz="1000" dirty="0">
                <a:solidFill>
                  <a:srgbClr val="FF0000"/>
                </a:solidFill>
              </a:rPr>
              <a:t>CMS </a:t>
            </a:r>
            <a:r>
              <a:rPr lang="ko-KR" altLang="en-US" sz="1000" dirty="0">
                <a:solidFill>
                  <a:srgbClr val="FF0000"/>
                </a:solidFill>
              </a:rPr>
              <a:t>기능처리 나머지 중메뉴부터는 원래 안으로 복원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전체</a:t>
              </a:r>
              <a:endParaRPr lang="en-US" altLang="ko-KR" sz="700" dirty="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주행</a:t>
              </a:r>
              <a:endParaRPr lang="en-US" altLang="ko-KR" sz="700" dirty="0"/>
            </a:p>
            <a:p>
              <a:endParaRPr lang="en-US" altLang="ko-KR" sz="700"/>
            </a:p>
            <a:p>
              <a:pPr algn="ctr"/>
              <a:r>
                <a:rPr lang="en-US" altLang="ko-KR" sz="700" dirty="0">
                  <a:solidFill>
                    <a:schemeClr val="accent6"/>
                  </a:solidFill>
                </a:rPr>
                <a:t>2</a:t>
              </a:r>
              <a:endParaRPr lang="ko-KR" altLang="en-US" sz="700" dirty="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종료</a:t>
              </a:r>
              <a:endParaRPr lang="en-US" altLang="ko-KR" sz="700" dirty="0"/>
            </a:p>
            <a:p>
              <a:endParaRPr lang="en-US" altLang="ko-KR" sz="700"/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49634"/>
              </p:ext>
            </p:extLst>
          </p:nvPr>
        </p:nvGraphicFramePr>
        <p:xfrm>
          <a:off x="2717698" y="2071470"/>
          <a:ext cx="659565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285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A599826-6FBA-40D6-8BFA-1935D4BC7A0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396767-D109-4EEE-AB91-6D10D44FA41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C7F174-EB0C-46DC-BB14-272C1E9EDBDD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72F60EE-C9AD-4430-BF72-8228064EBE7F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F5289946-AA7F-4B37-95C8-E555039AEE2C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14AD81C5-A622-408E-808F-347A75A3B2A2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B9F9A8F-2E3B-43E4-B2E4-686F1F7DB1C8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지점 명</a:t>
                </a: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2249B5-524A-42D3-AF7B-9BC080982756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Excel </a:t>
              </a:r>
              <a:r>
                <a:rPr lang="ko-KR" altLang="en-US" sz="700" dirty="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7928EA-3960-4C76-96E8-9CFA4FB4CBFB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BBA2F9-4265-4508-A367-5045122A9FB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95EB7E4-64E7-44F9-8F12-AB2A0DE02F9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C3B7AB0-7CDA-4556-A9FD-E1B07AF5E635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FE8255A-14D0-482C-B775-A65E9CB34B6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3E90EC-DC6E-4441-9C48-B4B13437CF3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5F59C28-B483-4AF8-8047-08EF4F3C9AD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323C814-03E2-4FAB-9547-0062B12F3C9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AAF9510-7E79-4C6B-8D37-6208C44AB77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181B5D1-D15D-4D57-A3D4-D7F50C33CB5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A8D32A-C3E7-47DF-AB62-8E085A7D5A7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11F44BD9-5226-44CF-83FE-C587CC73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C80D662-234D-47A8-9C7E-69342932500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8F4EA94C-14C4-41F3-A4D0-44963BDD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FAEF26-8126-4AF4-868A-2CA652C5738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A01D9C1C-8B62-4AB4-935E-3A2F7038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2CECD2-3B94-4363-A070-8D433FDFC475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8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메뉴별</a:t>
            </a:r>
            <a:r>
              <a:rPr lang="ko-KR" altLang="en-US" sz="1500" dirty="0">
                <a:solidFill>
                  <a:schemeClr val="tx1"/>
                </a:solidFill>
              </a:rPr>
              <a:t>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업무명</a:t>
            </a:r>
            <a:r>
              <a:rPr lang="en-US" altLang="ko-KR" sz="1500" dirty="0">
                <a:solidFill>
                  <a:schemeClr val="tx1"/>
                </a:solidFill>
              </a:rPr>
              <a:t>(Main)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업무명</a:t>
            </a:r>
            <a:r>
              <a:rPr lang="en-US" altLang="ko-KR" sz="1500" dirty="0">
                <a:solidFill>
                  <a:schemeClr val="tx1"/>
                </a:solidFill>
              </a:rPr>
              <a:t>(Sub)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2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A4DE39E-BE05-4F56-A1B4-647623536523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729314" cy="216000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ADMIN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8EBF916-DD7C-4492-BDEB-8E11A7682856}"/>
              </a:ext>
            </a:extLst>
          </p:cNvPr>
          <p:cNvSpPr>
            <a:spLocks noChangeAspect="1"/>
          </p:cNvSpPr>
          <p:nvPr/>
        </p:nvSpPr>
        <p:spPr>
          <a:xfrm>
            <a:off x="7621102" y="652607"/>
            <a:ext cx="1729310" cy="216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USER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703AAF2-EE7E-4B69-936C-F9A612B05CC0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729312" cy="216000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BRANCH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65C7CAF-AB44-4C3A-91BA-6C0DCBE4B91E}"/>
              </a:ext>
            </a:extLst>
          </p:cNvPr>
          <p:cNvSpPr>
            <a:spLocks noChangeAspect="1"/>
          </p:cNvSpPr>
          <p:nvPr/>
        </p:nvSpPr>
        <p:spPr>
          <a:xfrm>
            <a:off x="2357440" y="652633"/>
            <a:ext cx="1729313" cy="21600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COMPANY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3F9BEDD-20F7-40C2-BD94-3AC4F589A4A8}"/>
              </a:ext>
            </a:extLst>
          </p:cNvPr>
          <p:cNvSpPr>
            <a:spLocks noChangeAspect="1"/>
          </p:cNvSpPr>
          <p:nvPr/>
        </p:nvSpPr>
        <p:spPr>
          <a:xfrm>
            <a:off x="5866549" y="652607"/>
            <a:ext cx="1729311" cy="216000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AGENT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850257-22E1-4DE7-A104-F189B705732E}"/>
              </a:ext>
            </a:extLst>
          </p:cNvPr>
          <p:cNvSpPr/>
          <p:nvPr/>
        </p:nvSpPr>
        <p:spPr>
          <a:xfrm>
            <a:off x="738000" y="1620000"/>
            <a:ext cx="8635997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차량목록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일별목록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멀티 관제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C61E59-2363-43E7-8C85-ECAB54811378}"/>
              </a:ext>
            </a:extLst>
          </p:cNvPr>
          <p:cNvSpPr/>
          <p:nvPr/>
        </p:nvSpPr>
        <p:spPr>
          <a:xfrm>
            <a:off x="738000" y="2160000"/>
            <a:ext cx="8648929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단말일지(기간별1,기간별2,일별)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출차일지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, 실시간 이벤트, 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운행상세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(국세청), 미관제확인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91614C0-ED6A-4981-AC21-C6C5C7759682}"/>
              </a:ext>
            </a:extLst>
          </p:cNvPr>
          <p:cNvSpPr/>
          <p:nvPr/>
        </p:nvSpPr>
        <p:spPr>
          <a:xfrm>
            <a:off x="738000" y="2691602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전체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주행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종료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과속 차량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단말기 </a:t>
            </a:r>
            <a:r>
              <a:rPr lang="ko-KR" altLang="en-US" sz="800" err="1">
                <a:solidFill>
                  <a:schemeClr val="tx1"/>
                </a:solidFill>
              </a:rPr>
              <a:t>저전압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차량 </a:t>
            </a:r>
            <a:r>
              <a:rPr lang="ko-KR" altLang="en-US" sz="800" err="1">
                <a:solidFill>
                  <a:schemeClr val="tx1"/>
                </a:solidFill>
              </a:rPr>
              <a:t>저전압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 err="1">
                <a:solidFill>
                  <a:schemeClr val="tx1"/>
                </a:solidFill>
              </a:rPr>
              <a:t>펑균</a:t>
            </a:r>
            <a:r>
              <a:rPr lang="ko-KR" altLang="en-US" sz="800">
                <a:solidFill>
                  <a:schemeClr val="tx1"/>
                </a:solidFill>
              </a:rPr>
              <a:t> 운행거리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평균 운행시간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온도 이탈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습도 이탈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엔진 과열</a:t>
            </a:r>
            <a:r>
              <a:rPr lang="en-US" altLang="ko-KR" sz="800">
                <a:solidFill>
                  <a:schemeClr val="tx1"/>
                </a:solidFill>
              </a:rPr>
              <a:t>, RPM </a:t>
            </a:r>
            <a:r>
              <a:rPr lang="ko-KR" altLang="en-US" sz="800">
                <a:solidFill>
                  <a:schemeClr val="tx1"/>
                </a:solidFill>
              </a:rPr>
              <a:t>과속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F8F3636-6C8C-47EE-9A7D-3B530D80D36B}"/>
              </a:ext>
            </a:extLst>
          </p:cNvPr>
          <p:cNvSpPr/>
          <p:nvPr/>
        </p:nvSpPr>
        <p:spPr>
          <a:xfrm>
            <a:off x="738000" y="2961602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지점 설정(등록/수정)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대리점 설정(등록/수정)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사용자 설정(등록/수정)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865050-28C8-4F7F-B0AA-96107078CE49}"/>
              </a:ext>
            </a:extLst>
          </p:cNvPr>
          <p:cNvSpPr/>
          <p:nvPr/>
        </p:nvSpPr>
        <p:spPr>
          <a:xfrm>
            <a:off x="738000" y="3231602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단말 설정(목록/수정)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1E5DADF-BB3A-4D06-BB10-118CD6E41361}"/>
              </a:ext>
            </a:extLst>
          </p:cNvPr>
          <p:cNvSpPr/>
          <p:nvPr/>
        </p:nvSpPr>
        <p:spPr>
          <a:xfrm>
            <a:off x="747292" y="3501602"/>
            <a:ext cx="8630344" cy="427975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공지사항(등록/수정)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지역 설정(지역목록/연결목록/단말연결)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</a:p>
          <a:p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PUSH/SMS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관리(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push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 전송내용목록, 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sms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 전송내용목록, 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push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/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sms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 설정 - (관리자)목록, (회원)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push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/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sms등록,sms구입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</a:p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멀티 스크린 설정(멀티스크린 목록/등록)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개인 설정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로그인 화면설정</a:t>
            </a:r>
            <a:endParaRPr lang="en-US" altLang="ko-KR" sz="8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CB1A5B-466F-4CBE-BC9C-6F2C6D358096}"/>
              </a:ext>
            </a:extLst>
          </p:cNvPr>
          <p:cNvSpPr/>
          <p:nvPr/>
        </p:nvSpPr>
        <p:spPr>
          <a:xfrm>
            <a:off x="747293" y="3929578"/>
            <a:ext cx="8639636" cy="92978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사용자 관리(조직관리 - 등록 / 수정, 사용자 관리 - 등록 / 수정, 부서관리 - 등록 / 수정 ) ,</a:t>
            </a:r>
            <a:endParaRPr lang="ko-KR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단말기 관리(단말기관리 - 등록 / 수정 / 제어 / 설정이력 조회, 품목관리 - 등록 / 수정) , </a:t>
            </a:r>
            <a:endParaRPr 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메뉴 권한 관리(등록/ 수정), 일지 확인, 시스템 공지사항(목록/ 등록/ 수정), 고객불만 관리(목록 / 등록 / 수정), 로그인 화면설정(목록 / 등록), </a:t>
            </a:r>
            <a:endParaRPr lang="ko-KR" dirty="0">
              <a:solidFill>
                <a:schemeClr val="tx1"/>
              </a:solidFill>
              <a:ea typeface="맑은 고딕"/>
            </a:endParaRPr>
          </a:p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기초코드 관리(목록 / 1차 분류 등록/ 2차 분류 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추가•수정</a:t>
            </a:r>
            <a:r>
              <a:rPr lang="ko-KR" sz="800" dirty="0" err="1">
                <a:solidFill>
                  <a:schemeClr val="tx1"/>
                </a:solidFill>
                <a:latin typeface="Malgun Gothic"/>
                <a:ea typeface="Malgun Gothic"/>
              </a:rPr>
              <a:t>•</a:t>
            </a:r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삭제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), 위치정보이용 제공사실 확인로그(목록)</a:t>
            </a:r>
            <a:endParaRPr lang="ko-KR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1778F46-BFF0-4D3C-94DD-7FB37F80B5E4}"/>
              </a:ext>
            </a:extLst>
          </p:cNvPr>
          <p:cNvSpPr/>
          <p:nvPr/>
        </p:nvSpPr>
        <p:spPr>
          <a:xfrm>
            <a:off x="738000" y="5169600"/>
            <a:ext cx="8623277" cy="54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검색기능</a:t>
            </a:r>
            <a:r>
              <a:rPr lang="en-US" altLang="ko-KR" sz="8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검색 후 다른 아이디로 로그인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F9CD43B-4E8B-4109-B83F-6B87A112F7DA}"/>
              </a:ext>
            </a:extLst>
          </p:cNvPr>
          <p:cNvSpPr/>
          <p:nvPr/>
        </p:nvSpPr>
        <p:spPr>
          <a:xfrm>
            <a:off x="738000" y="5709600"/>
            <a:ext cx="8623277" cy="54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모바일 매뉴얼 다운로드 , PC 매뉴얼 다운로드,  로그아웃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81BB936-5671-4A9D-9E76-B0881789DA6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EB36EAE-C171-4020-9401-BD66E50E415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1305A22-2B15-4309-A499-68E37CCE99D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F7AB6C8-49CD-4C7B-B12B-257B523766C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B1F67F-0053-4E5F-8DE4-75C3F784B03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6BEAD09-6385-48FC-8B9C-56CF98CCC50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16F4467-90DE-40C0-9763-14CAD8383EA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98EBCC-0F7D-442E-8325-AE4B81FA4C0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4B2B1CD-D737-40C8-9D98-E7123A04D128}"/>
                </a:ext>
              </a:extLst>
            </p:cNvPr>
            <p:cNvSpPr/>
            <p:nvPr/>
          </p:nvSpPr>
          <p:spPr>
            <a:xfrm>
              <a:off x="198000" y="3501602"/>
              <a:ext cx="540000" cy="427975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22775BF-13FA-45D1-A35B-5427A15A0EC7}"/>
                </a:ext>
              </a:extLst>
            </p:cNvPr>
            <p:cNvSpPr/>
            <p:nvPr/>
          </p:nvSpPr>
          <p:spPr>
            <a:xfrm>
              <a:off x="198000" y="3929578"/>
              <a:ext cx="540000" cy="92978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D4EE0DC-A671-44C0-BC9E-EAEA7D859A8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535AE64E-4F63-4B80-B46D-AA6088EBA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A534CAC-95EE-4181-9518-FE6DFF24B16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1" name="그래픽 100" descr="사용자">
              <a:extLst>
                <a:ext uri="{FF2B5EF4-FFF2-40B4-BE49-F238E27FC236}">
                  <a16:creationId xmlns:a16="http://schemas.microsoft.com/office/drawing/2014/main" id="{127DE89C-C2C1-4157-B21A-5C7D066E5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519206-4AF0-A508-EC8C-FF195CDE312A}"/>
              </a:ext>
            </a:extLst>
          </p:cNvPr>
          <p:cNvSpPr/>
          <p:nvPr/>
        </p:nvSpPr>
        <p:spPr>
          <a:xfrm>
            <a:off x="201717" y="4862563"/>
            <a:ext cx="540000" cy="316463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로그인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9D1C85-0D35-4535-B849-85E52384983D}"/>
              </a:ext>
            </a:extLst>
          </p:cNvPr>
          <p:cNvSpPr/>
          <p:nvPr/>
        </p:nvSpPr>
        <p:spPr>
          <a:xfrm>
            <a:off x="737999" y="4858846"/>
            <a:ext cx="8639637" cy="316464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 dirty="0" err="1">
                <a:solidFill>
                  <a:schemeClr val="tx1"/>
                </a:solidFill>
                <a:ea typeface="맑은 고딕"/>
              </a:rPr>
              <a:t>로그인페이지</a:t>
            </a:r>
            <a:r>
              <a:rPr lang="ko-KR" altLang="en-US" sz="800" dirty="0">
                <a:solidFill>
                  <a:schemeClr val="tx1"/>
                </a:solidFill>
                <a:ea typeface="맑은 고딕"/>
              </a:rPr>
              <a:t>, 개인정보처리방침, 시스템 공지사항(상세)</a:t>
            </a:r>
          </a:p>
        </p:txBody>
      </p:sp>
    </p:spTree>
    <p:extLst>
      <p:ext uri="{BB962C8B-B14F-4D97-AF65-F5344CB8AC3E}">
        <p14:creationId xmlns:p14="http://schemas.microsoft.com/office/powerpoint/2010/main" val="257947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53778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75A4740C-28D2-47F8-8105-ABE43884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07121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605E96C-36A2-474E-8899-11FD38101E69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06F768F-FF6C-4FAA-97C9-31B3A5684AB0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04BC30-7FE2-4846-ADF9-D7CCE583F2E9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0800614-572D-47E5-AC8C-201F50EB9660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42305E-8C08-4953-8729-92AAD1593F01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4C434AA-3A34-471A-85D4-46E34130581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18C033C-D19A-499F-86F6-C354E7D0DACB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329654-B983-4108-8F2E-F2D2033C4D4D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F773054-9B32-4CD1-97FF-3E93F0E3CC5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2F418DA-5FA9-45F2-9559-72BCBC926243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04AD920-A4A9-4AF0-838F-AF2A6D90B13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0A9F377-471C-4E00-B19C-521C7C06690D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09E4DD-19A8-4BFE-A579-192DE78B02C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88CDA67-984D-4423-BF87-F9719851B87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C5BF406-B47A-48C3-B67C-89F60CFC06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FAEF8A6-E8A6-41B0-8FBB-952D20E9594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AF9B73C-F735-4962-A44E-1585843D6B6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ABFF061-8E86-4451-82A8-A7A0C9BC518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71DD58A-4610-4F7F-8BCE-866AACD2F56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035A8EB-D036-48CF-BD36-ABD0AF146FA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C33E3F14-4F4A-42C4-8105-01136E6C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EC33E5C-8088-4BB0-99D2-59DD87FFF00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3F74A84D-8884-4545-84BD-C69193E7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4C2C6C9-F707-4730-BE0F-4B8653869B8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37148C0-7E8D-489D-8957-1E9AC7323D06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D7D43CD6-5345-435E-87BC-894147F2D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77A2C7-D235-450D-9856-8375CDC74837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32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35319"/>
              </p:ext>
            </p:extLst>
          </p:nvPr>
        </p:nvGraphicFramePr>
        <p:xfrm>
          <a:off x="2717698" y="2071470"/>
          <a:ext cx="659565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285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CEFA7188-58D8-4F5F-B7C8-17A0E0F9742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BC6253-CD2F-4854-AD01-FBAAF8834B36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D832899-603B-4498-863E-1B1D24A07EC9}"/>
              </a:ext>
            </a:extLst>
          </p:cNvPr>
          <p:cNvSpPr/>
          <p:nvPr/>
        </p:nvSpPr>
        <p:spPr>
          <a:xfrm>
            <a:off x="2713380" y="2414741"/>
            <a:ext cx="6602899" cy="4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E859D95-651C-4B18-8AF7-A71674F82ABC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23134CA-EE2B-4129-978B-F16826F0E027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7914F23-3997-4FF8-86AF-2FC0CF7009E9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2AC32B4-2A2B-4373-A6F8-7E7EB41CB7AB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2A878E4-807E-4728-913B-235B37BDD2FC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지점 명</a:t>
                </a: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67736B0-5D20-48B8-BCBE-FBF276E863FF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5BA706-4742-4396-AAF4-6E033173004A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335B2F-F91B-4A13-B714-68E14B93EB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7A1427-289A-460D-9B6D-B6561A0E622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87576E9-33FE-4EB2-9E57-162F8CE6DE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C10E2B3-906C-4338-A409-084E1FD3661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33C7438-65BF-4AAB-989D-96FE41647C7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B01E872-121D-44D9-A8CC-66C47CD10D0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C899DD9-EF07-4600-89C7-FCDB64EE5EF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6F103DE-7499-4DAF-BA0A-F1B306C40D4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544624-3D5B-4CFB-95F8-82F2D10933B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9280588-8D32-46E5-B838-D7B58B54960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70A45780-4E93-42CD-9936-971A8138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8BE00E4-621A-4BBD-835E-A9B086923BA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래픽 126" descr="사용자">
              <a:extLst>
                <a:ext uri="{FF2B5EF4-FFF2-40B4-BE49-F238E27FC236}">
                  <a16:creationId xmlns:a16="http://schemas.microsoft.com/office/drawing/2014/main" id="{2C98738A-F898-4682-AB71-BC4F94CB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814421A-FD50-45C2-9EC4-DD6B62E50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812735EB-3B20-45F9-8295-0D55079E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2581484-E052-46F8-BF4D-37CB6A54A5F4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D3C0D2C-6B16-4B81-83C6-577E3BC3661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2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센텀점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8287A69-A807-435E-9562-CBF7DA490D8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FC9BA5-453C-4E34-8618-A83E597C9C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C7A9BD4-C6E5-4438-AF6F-450F28F6C2C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C9508D-726B-4A7E-A88C-DE51416F997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BEE0DD-2C96-4BE7-81DD-3FEA651DDB7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7FB069-3E2A-48F2-8BC8-A9312024D1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CA7CA78-205B-4323-BB27-75C9FDDDD71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FF6A9E7-B026-42DB-B240-C7E56F13D06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53B247C-52F7-4B92-97EE-84B7E30C47E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F8D3F05-4162-43C7-B9AF-AE531F07D31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0CA993AE-5E0E-4C8D-AA46-FEF1DE45B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E7A93C7-7E00-4F10-8A2A-343B9D06EEB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2" name="그래픽 141" descr="사용자">
              <a:extLst>
                <a:ext uri="{FF2B5EF4-FFF2-40B4-BE49-F238E27FC236}">
                  <a16:creationId xmlns:a16="http://schemas.microsoft.com/office/drawing/2014/main" id="{66CCD9E4-7A49-429F-930B-A5DD70089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C260493-52DE-4728-9228-1A1BB35205D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4" name="표 3">
            <a:extLst>
              <a:ext uri="{FF2B5EF4-FFF2-40B4-BE49-F238E27FC236}">
                <a16:creationId xmlns:a16="http://schemas.microsoft.com/office/drawing/2014/main" id="{5C607416-E90F-4203-83CB-D62C42564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64054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8B885E8-19D0-4D12-B12F-311CE9321F43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E3E1156-60FB-4824-BC5E-9662DAF1B3B7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12F66C6-2AF1-4AB7-994E-4E757CA78F6A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24FE817-3773-4CA2-B271-EE89C34B19E0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791697F-0041-48AF-A42E-D2D4B3ECC113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0EC465-0F58-487D-B1CD-1430C5B4B50F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F773054-9B32-4CD1-97FF-3E93F0E3CC5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15FA94-CD6B-4627-89AB-61C5E4B1968E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800F49C-194D-4443-A428-D687906C7322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0C30B6A-5604-4F8D-A8FC-E0C771A64F67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7D6F599-300E-43AE-BBF2-84ADCC1F67C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8474E15-956A-4927-8200-FBAAAD45D961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D691DD7-68E7-4163-B560-9E4F01D17A5A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3518AB9A-329D-4AD3-B075-6D4D63DE6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0DBBA5-F839-4C4C-AE22-9CAF65D9AE83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B7857A-FC4D-452A-8CFC-CB1C2A4FF45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74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9ACD3D-EFA3-4552-A344-B423AE1815B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A2D1FDF-5D8F-456C-A434-D033D2D2EC3E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B990F9D-C247-4FB0-A62C-2D83AA77A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474A7D-91E2-4708-A316-3CAF96B6140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3E3103D1-A050-450A-8D12-FA6032FED6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6" name="그래픽 125" descr="일부 흐림">
                  <a:extLst>
                    <a:ext uri="{FF2B5EF4-FFF2-40B4-BE49-F238E27FC236}">
                      <a16:creationId xmlns:a16="http://schemas.microsoft.com/office/drawing/2014/main" id="{CF7984EA-E78D-4CC2-A0D2-CC4792B58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C3FA5D7-FBC8-4B15-A370-52CD0221D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11D7107-2F48-4470-937C-DDB40B5A78A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0FD6D5C-5A60-444A-AA38-941C1B5241C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591C711-F250-4FA0-BD39-A380E02D821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CC0E58-B9D9-4C7C-A21C-E7C884D313C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A547AD-A7ED-4B3F-A7D9-97B16F50FB62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수정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92F9CB8-22D1-4ED9-AE77-C35FDABD7C7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98ABE3-C994-4054-A84D-E4C61B42319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DDBF7D-CC1E-4F09-8A5A-AAE78F7BA65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0814A9A-3804-4A49-A2E7-88ED0555A8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2BAC773-2524-4734-9670-BEEE2596C7F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8B8A712-8F2A-4E3D-8F46-EBB0447CC7E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930162A-FE32-4440-A02A-A7C9FF54E5E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1E2ECB6-E573-4171-9B86-381C5AF5BCB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CDF2941-E086-4FC1-AC6F-E24E81E4956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1D914A8-9ED9-49CC-B826-29B5DB7C489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A63EA8C-110A-4AA0-9E1A-A733D1B14BE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5C9BAA4E-152F-4CC7-BF6D-9E2B6E75D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223E811-BDAC-44E5-ABD3-101692B2C1E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49A36D18-3591-437A-A614-5551CCE8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35D3987-FC2C-4484-B9E1-2079A8BC781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4" name="표 3">
            <a:extLst>
              <a:ext uri="{FF2B5EF4-FFF2-40B4-BE49-F238E27FC236}">
                <a16:creationId xmlns:a16="http://schemas.microsoft.com/office/drawing/2014/main" id="{83EA312D-C554-47E3-ACCC-E1F85510E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64485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DFE6CD6-EB89-47A0-BF0E-B6BE941E63F0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5E7639-8184-44DA-8DC5-DDC24CCD04DD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C858B3B-CAB3-425D-AF98-C2779CB52ECD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E19FB52-26FD-40F4-89E1-0C43ADED479C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BD619B3-DFD3-4394-BD03-BC7C5BD78D7C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B9887DF-BF5D-40DB-9D86-2F4555DA06A0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1F64D55-7BB3-4B02-9D26-0545A475ECD7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67E07D6-F82C-4D36-B43B-88F90F49D0D9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BADC0A2-0BE9-4DFF-ACAE-7C4889FF9FA4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16EE278-31C5-4CB6-B45A-E18A80107157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625CEFD-B0F0-433D-90BC-F5C65C10FDB7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7D16C5B-3626-4F0E-B1D4-8D435F6457C8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ED1C039-D82B-4647-AD83-916D3BD9C8FC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1578BDEA-8953-4876-93B4-109906108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11C67023-8408-4836-8225-F4CDE215CCCF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3560DE-908F-4C2D-A83C-A5E8033DA65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10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46021" y="1084928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CAB92A3-49CE-4C31-96DB-DCAA60249193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908D0D-D8A9-49F0-B269-BEA5093BF35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8CD1EB9-8A33-4831-A3FF-40568AAC54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센텀점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97A4DBC-8B49-4B10-9618-AFBE37204A5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9E838F7-455B-457E-856B-A0D195B5358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E517078-59F6-4D91-B022-DB4B679DDB6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4F89D-BC29-4251-85A7-9B7159C8ABB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9F4CE2C-CECE-48A1-9D7C-AE5ACE14F85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599C142-C0AA-4C1B-8AB6-302CF64803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3B42753-E048-4C19-A7F9-0D2BD9583E7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A0B832C-FE8F-4787-AE16-112C53E281D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A5C750C-6FD7-4B42-8C05-F21B1E57EB4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E2C7B27-14CC-45D5-955F-D3E5B354B9F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9D220B8F-8385-46CB-8D2B-3EA226FC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E14B338-B5CF-4413-B44B-47A7E92057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래픽 132" descr="사용자">
              <a:extLst>
                <a:ext uri="{FF2B5EF4-FFF2-40B4-BE49-F238E27FC236}">
                  <a16:creationId xmlns:a16="http://schemas.microsoft.com/office/drawing/2014/main" id="{4695C4C8-159D-4E8F-B6E4-75F6851C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18553CD-AA94-4CE0-9DB9-F56C7BD8E55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3">
            <a:extLst>
              <a:ext uri="{FF2B5EF4-FFF2-40B4-BE49-F238E27FC236}">
                <a16:creationId xmlns:a16="http://schemas.microsoft.com/office/drawing/2014/main" id="{11B592B6-91FD-411C-9DF6-BBA46571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47123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C74BD8C-A528-4A05-9793-74C067240699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CC3B8E-A45C-455A-A173-4D185D5E88F0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4D3F67A-EF41-4796-99AB-0E717135DC62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52EE907-AB4E-4CD9-B389-D1F9575E133C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CB90C75-FE41-4409-97DA-343785A3B482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B7D7368-7857-41AD-89CA-DD2540BC779D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F5A07-E0EB-45CF-A5A3-C9AE38E03497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C152127-3BC5-4335-86EA-D43E32BAD7A4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AF4A6F1-8C1A-45D0-BDE3-91047FD6FC1C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A7123D4-E2A5-409A-B9EB-7F50330F5263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3DFF048-2705-404E-8C32-01B74D23B7BC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EC0EAC-2581-4C87-BAD3-950F0CB24DDE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6C47D87-EB22-44D0-896A-963DBE65287D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63C0225-675C-413A-8B93-1720669012F7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관리자를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</a:t>
            </a:r>
            <a:endParaRPr lang="en-US" altLang="ko-KR" sz="900">
              <a:solidFill>
                <a:srgbClr val="FF0000"/>
              </a:solidFill>
            </a:endParaRPr>
          </a:p>
          <a:p>
            <a:pPr algn="ctr"/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599818-FF5C-458F-B21F-1C6F806926BB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E953EFD-E3EC-4193-A93A-2C79A0E77D96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F1B76689-E528-4DC2-BA33-C7A34315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4F020F-C3EC-4F05-AF73-EF400BDF057D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578323-84D8-4525-86D1-5E0D03D9C3D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53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A599826-6FBA-40D6-8BFA-1935D4BC7A0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396767-D109-4EEE-AB91-6D10D44FA41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aphicFrame>
        <p:nvGraphicFramePr>
          <p:cNvPr id="86" name="표 3">
            <a:extLst>
              <a:ext uri="{FF2B5EF4-FFF2-40B4-BE49-F238E27FC236}">
                <a16:creationId xmlns:a16="http://schemas.microsoft.com/office/drawing/2014/main" id="{00ADF31A-8578-4589-BF9B-D6E4629EA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579"/>
              </p:ext>
            </p:extLst>
          </p:nvPr>
        </p:nvGraphicFramePr>
        <p:xfrm>
          <a:off x="2717698" y="2071470"/>
          <a:ext cx="65956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099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727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65D7FAA8-0F68-412F-B6DF-0961843FAFF7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1469219-9388-43DA-A125-2EC2585BCE50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956EC91-87E9-4342-B486-9B2DBBD3D2A6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84651F1-AA7A-4A73-99D5-BADE8CCA6306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B59939D-3C8F-4B5E-BB3E-00ADE7FCFB9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대리점 명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A881FFA-7157-4663-8945-2DE3DEE2537B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890980A-FC05-48F3-A3C9-34D447E4EE14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8314015-6B76-4F09-866A-1A8071E853E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DC1129-D977-404A-818E-1677F767121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8B27CDF-07C6-40E3-BC76-341470CDE0F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9851715-FF00-4339-A3AE-A0B41C8ED3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20EE7CE-C330-410E-BA4C-9812CE8E379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01E896B-4A5C-4F60-B1F6-A1511413EE7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88C2D21-8929-4171-95D2-50AD318F9C7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A4485A3-01E7-462E-9663-DE8C87D9251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29CEED5-4874-4B37-827C-D9088B16C28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097BDC2-9CDE-43EC-9511-884AFA4EF63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EE2A979C-EA23-483D-92F6-BE5EF497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6011D4F-F3A4-45F9-A829-C6C793C8C5C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7" name="그래픽 106" descr="사용자">
              <a:extLst>
                <a:ext uri="{FF2B5EF4-FFF2-40B4-BE49-F238E27FC236}">
                  <a16:creationId xmlns:a16="http://schemas.microsoft.com/office/drawing/2014/main" id="{22289B2E-AFA1-4015-BB92-166782DF7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005F9CE-5EF9-483E-9F51-EE6FA2120AF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12" name="표 10">
            <a:extLst>
              <a:ext uri="{FF2B5EF4-FFF2-40B4-BE49-F238E27FC236}">
                <a16:creationId xmlns:a16="http://schemas.microsoft.com/office/drawing/2014/main" id="{BF056380-C43B-4ACC-BB3A-32134533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FF78D5D-50CB-4671-B591-905768311AD9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F9DF2C-2057-475C-8D8D-7A322712023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45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83F0A49-FA47-4CB7-86B9-218BD2FF14A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83B0E5-D78F-4E5E-B54D-6B3405CE7F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50A50E8-F891-4055-A1B3-543F64B4E34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4257736-A51D-451B-A44C-225A9BA0B8A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F424367-3FD6-4238-B1B9-B28FDA82832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39CFAEE-C1A2-4597-8160-1EAF613DD71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6652D32-317C-4647-A16D-225B465EAAF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14A77DA-D4DB-42C1-BFB3-21B5A64E7C3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1B9EB1A-98FE-4009-86DA-7C0DC07B07C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412EC9-1A08-40DC-9FF0-D4533C6BD33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6CC134F9-4CBB-4053-B2EB-3C50D2AD8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0ACF0A8-DABE-4044-9669-221D0727E09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9462417A-9928-45EA-99D6-04B34DDC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4A7A9A2-E3CC-4E50-BD44-D4C275CA1EE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3" name="표 3">
            <a:extLst>
              <a:ext uri="{FF2B5EF4-FFF2-40B4-BE49-F238E27FC236}">
                <a16:creationId xmlns:a16="http://schemas.microsoft.com/office/drawing/2014/main" id="{39E1C8F9-9154-456E-9B4A-E2CACD578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85121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97540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F27E829-5635-4598-A668-07021DC61913}"/>
              </a:ext>
            </a:extLst>
          </p:cNvPr>
          <p:cNvSpPr/>
          <p:nvPr/>
        </p:nvSpPr>
        <p:spPr>
          <a:xfrm>
            <a:off x="4391289" y="320615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김대리관리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3552C52-EC3D-4413-984A-A357ECC50B05}"/>
              </a:ext>
            </a:extLst>
          </p:cNvPr>
          <p:cNvSpPr/>
          <p:nvPr/>
        </p:nvSpPr>
        <p:spPr>
          <a:xfrm>
            <a:off x="4391289" y="392970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266298F-45A4-4155-9271-D4EE0AE43F33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BFA0F00-5725-4375-8B2D-24E4E2E3C3E3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1D3A385-0BCE-42AE-8116-AD345ED6331D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3CB0C7-00E5-4677-90CC-C0F1607C8418}"/>
              </a:ext>
            </a:extLst>
          </p:cNvPr>
          <p:cNvSpPr/>
          <p:nvPr/>
        </p:nvSpPr>
        <p:spPr>
          <a:xfrm>
            <a:off x="4391289" y="355315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FC48505-C2A5-4816-9AD7-90B7572BE218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479EAAD-815D-4C23-9338-05FCD17C1D59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C458244-6805-4B93-8A2B-68D6F7D420A2}"/>
              </a:ext>
            </a:extLst>
          </p:cNvPr>
          <p:cNvSpPr/>
          <p:nvPr/>
        </p:nvSpPr>
        <p:spPr>
          <a:xfrm>
            <a:off x="8821378" y="174528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AAD384F-7FC7-49E0-A10B-144DCD9F5257}"/>
              </a:ext>
            </a:extLst>
          </p:cNvPr>
          <p:cNvSpPr/>
          <p:nvPr/>
        </p:nvSpPr>
        <p:spPr>
          <a:xfrm>
            <a:off x="7729505" y="356928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461B9A-96A5-4EED-AE0B-A712E110185E}"/>
              </a:ext>
            </a:extLst>
          </p:cNvPr>
          <p:cNvSpPr/>
          <p:nvPr/>
        </p:nvSpPr>
        <p:spPr>
          <a:xfrm>
            <a:off x="4391289" y="2467138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599FFE-9E4F-460A-BAE5-3584D66EB806}"/>
              </a:ext>
            </a:extLst>
          </p:cNvPr>
          <p:cNvSpPr/>
          <p:nvPr/>
        </p:nvSpPr>
        <p:spPr>
          <a:xfrm>
            <a:off x="5376852" y="2467138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E12353E-1B31-46B6-8F3B-BAE07F740F96}"/>
              </a:ext>
            </a:extLst>
          </p:cNvPr>
          <p:cNvSpPr/>
          <p:nvPr/>
        </p:nvSpPr>
        <p:spPr>
          <a:xfrm>
            <a:off x="4391289" y="28296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센텀대리점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65DA8302-014E-43E3-9E10-888A7E966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381791-E00B-4585-93F1-12D33D30ECCE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2005287-DE21-4924-8E43-ABB3C9439E0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42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24249"/>
              </p:ext>
            </p:extLst>
          </p:nvPr>
        </p:nvGraphicFramePr>
        <p:xfrm>
          <a:off x="2717698" y="2071470"/>
          <a:ext cx="6595657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155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35072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819345">
                  <a:extLst>
                    <a:ext uri="{9D8B030D-6E8A-4147-A177-3AD203B41FA5}">
                      <a16:colId xmlns:a16="http://schemas.microsoft.com/office/drawing/2014/main" val="2642372784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센텀대리점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대리점 </a:t>
                      </a:r>
                      <a:br>
                        <a:rPr lang="en-US" altLang="ko-KR" sz="8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CEFA7188-58D8-4F5F-B7C8-17A0E0F9742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BC6253-CD2F-4854-AD01-FBAAF8834B36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D832899-603B-4498-863E-1B1D24A07EC9}"/>
              </a:ext>
            </a:extLst>
          </p:cNvPr>
          <p:cNvSpPr/>
          <p:nvPr/>
        </p:nvSpPr>
        <p:spPr>
          <a:xfrm>
            <a:off x="2713380" y="2414741"/>
            <a:ext cx="6602899" cy="4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0C5F763-566A-482C-80BF-FCC9E63B261E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1448617-3FF0-4E6B-BF1B-972868118232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5380D38-07E5-489F-A697-63FD93A61A3C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8E65244-45F8-41C8-946B-52D19C821C54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927DFD5-1191-4301-96BA-D38A2B8EA6E9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대리점 명</a:t>
                </a: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CF68D15-2328-428B-A0F8-9B623CEA6EC5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F172ECC-9891-428A-9DFE-5391CA867BD3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28DE296-92B1-4859-8A75-98799911ECD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E56FA34-E49B-456E-903A-30A19ADA69F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50C8708-0781-4404-9B6F-16B5ADF89C5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CDE34DB-CD08-4820-A527-E602AC93043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E21CE0D-5326-4CBD-821A-5FCE8523A9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4D78256-7D79-45CE-82E5-60C2DBD2ECF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0CBE3CF-2DCB-46D8-B72D-6E1C70C2A66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EEF941D-30BA-428F-B224-96BA50A8FA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E3C6F28-4C81-43CA-AF20-5DECA3A9C3A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D0F0A60-EF03-464D-ABB4-A87397BA215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65B08B7-0A71-43EE-A005-6113BAFF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32808EA-4482-42C2-BE2C-4582E6722DD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8D79C076-396A-4315-9038-0EDA708A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FF0250A-16D4-4F44-AF92-7B0D854C97A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7ADF3DBC-A08A-45B7-B51D-D1F0D35D9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07176C-ECEA-496D-B6BD-43C11DF4D154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9803593-EA8B-40B1-B39B-AE8CB4749CC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DBB5DD2-E128-4D08-BA1E-4B004BEDCB8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547DCE0-00FE-4316-ABB4-089258CA3B65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2A51438-64D3-4563-A455-F0D04234D7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43BE0FE-D9A6-4E65-98A8-ECB0D7F6CFE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9957FC1-E53F-4899-B627-CA646FB9843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D25D18C-ED21-4D3A-94C7-78675F7BF35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2F29F11-E2AC-479A-B8FF-159C0C0DE2D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ED3D7D1-7E38-4EDB-8758-FB02020E349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B53B41A-D31C-471B-B425-28E9F11075C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1A1F08-5B80-4EE9-88CE-8FDE1A87D8B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1949FA5C-712B-498A-AC95-6B08E1CA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68A2138-45DF-4416-9023-3EA7ABB7CF5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7" name="그래픽 166" descr="사용자">
              <a:extLst>
                <a:ext uri="{FF2B5EF4-FFF2-40B4-BE49-F238E27FC236}">
                  <a16:creationId xmlns:a16="http://schemas.microsoft.com/office/drawing/2014/main" id="{CA4D54DF-881F-4707-9846-5436A3101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C912852-7185-440F-8B2A-41EEC17C9F1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69" name="표 3">
            <a:extLst>
              <a:ext uri="{FF2B5EF4-FFF2-40B4-BE49-F238E27FC236}">
                <a16:creationId xmlns:a16="http://schemas.microsoft.com/office/drawing/2014/main" id="{E201540B-152A-45D8-9DB6-E196F5E3B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23870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C4F5696-2DC4-4230-80C2-688EB9549242}"/>
              </a:ext>
            </a:extLst>
          </p:cNvPr>
          <p:cNvSpPr/>
          <p:nvPr/>
        </p:nvSpPr>
        <p:spPr>
          <a:xfrm>
            <a:off x="4432734" y="3205764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CFD31C-3389-429A-9C73-442B9484E4F8}"/>
              </a:ext>
            </a:extLst>
          </p:cNvPr>
          <p:cNvSpPr/>
          <p:nvPr/>
        </p:nvSpPr>
        <p:spPr>
          <a:xfrm>
            <a:off x="4434224" y="394838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C8A391B-1DEF-4B80-809D-651DFEBFC000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FC4DC94-AB54-400D-9037-F972C5143F79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C70231D-1855-4870-BAE2-5581331221B3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3F5A433-84A6-4B29-9D6E-334FD02229BE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A4A7D98-3EB3-4808-847E-0EFF03C7361B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29240E1-A1C1-4B3A-A12A-E16DF6E30200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0B7C717-0865-4E1B-BBDF-60763A9D6557}"/>
              </a:ext>
            </a:extLst>
          </p:cNvPr>
          <p:cNvSpPr/>
          <p:nvPr/>
        </p:nvSpPr>
        <p:spPr>
          <a:xfrm>
            <a:off x="4430718" y="2463145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050F07F-CE6E-4F8C-A262-3D508F7BD282}"/>
              </a:ext>
            </a:extLst>
          </p:cNvPr>
          <p:cNvSpPr/>
          <p:nvPr/>
        </p:nvSpPr>
        <p:spPr>
          <a:xfrm>
            <a:off x="4433209" y="282843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37BAEAB-EFBB-4774-AE38-E88C34CE5261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402FCB1-4C94-40FC-AB48-BCAAE7FF1A20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BDE2169-A125-4A96-AB2F-D1E222A3B7CA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49748C0-F63B-4211-98D4-296D992F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A47281-7FA0-443F-B7D5-65F76789E810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9123F3-DD6D-458C-906E-0A0133F279B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53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9ACD3D-EFA3-4552-A344-B423AE1815B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A2D1FDF-5D8F-456C-A434-D033D2D2EC3E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B990F9D-C247-4FB0-A62C-2D83AA77A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474A7D-91E2-4708-A316-3CAF96B6140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3E3103D1-A050-450A-8D12-FA6032FED6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6" name="그래픽 125" descr="일부 흐림">
                  <a:extLst>
                    <a:ext uri="{FF2B5EF4-FFF2-40B4-BE49-F238E27FC236}">
                      <a16:creationId xmlns:a16="http://schemas.microsoft.com/office/drawing/2014/main" id="{CF7984EA-E78D-4CC2-A0D2-CC4792B58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C3FA5D7-FBC8-4B15-A370-52CD0221D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11D7107-2F48-4470-937C-DDB40B5A78A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0FD6D5C-5A60-444A-AA38-941C1B5241C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591C711-F250-4FA0-BD39-A380E02D821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CC0E58-B9D9-4C7C-A21C-E7C884D313CC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A547AD-A7ED-4B3F-A7D9-97B16F50FB62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수정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92F9CB8-22D1-4ED9-AE77-C35FDABD7C7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D78A1A8-AE52-4D10-8746-60E9D9E6D6E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73BB56E-BE94-47F1-998C-008BDE84099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B6C036A-BC65-44CC-A11C-79CA2016E10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E0C774-660F-44B9-970C-26741004ED2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BB0A4BB-A998-4EAC-B87D-1E1D201E644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F4737E-FDAD-47F6-88D4-C3164CC2814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0DAB1A-BBD1-4DE3-B0DD-F7299F65BB3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3396CD6-919F-41BF-963C-D0EAE1DBA2F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F80A77-CC03-44BF-B1AB-54528323138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FD4FE26-7DB0-4939-8299-1D7823E1135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D8A635DD-575D-41B3-BE6A-12128C02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231C4B1-4DDC-4585-8142-2CFFA656D32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0BD908F0-ED65-4C3A-9544-BE0BDF2B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71D7105-A1AC-4271-BB7C-A97E2DC70B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E62D22E1-77B9-4B48-9BCF-637D99A7BF59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표 3">
            <a:extLst>
              <a:ext uri="{FF2B5EF4-FFF2-40B4-BE49-F238E27FC236}">
                <a16:creationId xmlns:a16="http://schemas.microsoft.com/office/drawing/2014/main" id="{9F1A4F1E-6C86-42B1-87DA-F9F0C8281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868315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C566807-1178-4C2E-9661-58CF87D25E33}"/>
              </a:ext>
            </a:extLst>
          </p:cNvPr>
          <p:cNvSpPr/>
          <p:nvPr/>
        </p:nvSpPr>
        <p:spPr>
          <a:xfrm>
            <a:off x="4391289" y="247461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7393696-AAE0-43C0-89DC-250C102D2699}"/>
              </a:ext>
            </a:extLst>
          </p:cNvPr>
          <p:cNvSpPr/>
          <p:nvPr/>
        </p:nvSpPr>
        <p:spPr>
          <a:xfrm>
            <a:off x="4391289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0D5DDF-975F-4E05-B10C-3510FAEF4929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3734F53-1068-4CA7-8F9F-48D209EE57B2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1F459F6-ED0A-4DB4-B572-83BC53A0BF5D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56A10FA-8B79-431D-A6F4-C5B088774CA3}"/>
              </a:ext>
            </a:extLst>
          </p:cNvPr>
          <p:cNvSpPr/>
          <p:nvPr/>
        </p:nvSpPr>
        <p:spPr>
          <a:xfrm>
            <a:off x="4391289" y="321334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01D3489-9FD0-4102-8684-B98AAD95663B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9920092-0706-4DD6-A84D-B3F545D6B553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09C357-6CE3-486C-A290-18F0EC9D7FDD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7901D31-927B-4F08-9670-B356F9930C43}"/>
              </a:ext>
            </a:extLst>
          </p:cNvPr>
          <p:cNvSpPr/>
          <p:nvPr/>
        </p:nvSpPr>
        <p:spPr>
          <a:xfrm>
            <a:off x="7729505" y="39522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C69B18C-36D7-45C0-8D79-C5CB9C4F129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2F8242-9606-4923-B678-D65F89B5B278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39F54-134B-4F9D-8E23-13DBAF3F64DB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E6BC8BB-7F33-4B3D-AB13-1DA4CDFFC3B2}"/>
              </a:ext>
            </a:extLst>
          </p:cNvPr>
          <p:cNvSpPr/>
          <p:nvPr/>
        </p:nvSpPr>
        <p:spPr>
          <a:xfrm>
            <a:off x="4391289" y="3952299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67EA9A6-81D7-4274-A4C7-F39B7BB16CA9}"/>
              </a:ext>
            </a:extLst>
          </p:cNvPr>
          <p:cNvSpPr/>
          <p:nvPr/>
        </p:nvSpPr>
        <p:spPr>
          <a:xfrm>
            <a:off x="5376852" y="395229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9AF24B-4754-4DB1-8EEC-426FBEFFA0C8}"/>
              </a:ext>
            </a:extLst>
          </p:cNvPr>
          <p:cNvSpPr/>
          <p:nvPr/>
        </p:nvSpPr>
        <p:spPr>
          <a:xfrm>
            <a:off x="4814596" y="2798989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대리점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D5A90B2-8FEF-400D-955B-05981774BA9C}"/>
              </a:ext>
            </a:extLst>
          </p:cNvPr>
          <p:cNvSpPr/>
          <p:nvPr/>
        </p:nvSpPr>
        <p:spPr>
          <a:xfrm>
            <a:off x="5260827" y="4259129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00F6F4A-8161-496D-950D-F2566B3671D2}"/>
              </a:ext>
            </a:extLst>
          </p:cNvPr>
          <p:cNvSpPr/>
          <p:nvPr/>
        </p:nvSpPr>
        <p:spPr>
          <a:xfrm>
            <a:off x="6992933" y="4259129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89" name="표 10">
            <a:extLst>
              <a:ext uri="{FF2B5EF4-FFF2-40B4-BE49-F238E27FC236}">
                <a16:creationId xmlns:a16="http://schemas.microsoft.com/office/drawing/2014/main" id="{E353DC5B-35AE-4297-8A30-93EFC31BB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3A1D45-55D2-428D-8F85-8C5B2FC7825B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8A664D-11C9-4595-AD31-71DD5E85184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3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ID, Company, Password</a:t>
            </a:r>
            <a:r>
              <a:rPr lang="ko-KR" altLang="en-US" sz="1200" dirty="0">
                <a:solidFill>
                  <a:schemeClr val="tx1"/>
                </a:solidFill>
              </a:rPr>
              <a:t> 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필수 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8EA1A1-108C-4BFC-89DD-69D91C2ED53B}"/>
              </a:ext>
            </a:extLst>
          </p:cNvPr>
          <p:cNvSpPr/>
          <p:nvPr/>
        </p:nvSpPr>
        <p:spPr>
          <a:xfrm>
            <a:off x="2038293" y="1916538"/>
            <a:ext cx="198006" cy="18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FCD685-C8E6-48F4-87F2-6DDC6B987ACB}"/>
              </a:ext>
            </a:extLst>
          </p:cNvPr>
          <p:cNvCxnSpPr>
            <a:cxnSpLocks/>
            <a:stCxn id="47" idx="1"/>
          </p:cNvCxnSpPr>
          <p:nvPr/>
        </p:nvCxnSpPr>
        <p:spPr>
          <a:xfrm>
            <a:off x="189037" y="3673982"/>
            <a:ext cx="138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AF08936-590E-4606-9EDF-4D4898235D48}"/>
              </a:ext>
            </a:extLst>
          </p:cNvPr>
          <p:cNvSpPr txBox="1"/>
          <p:nvPr/>
        </p:nvSpPr>
        <p:spPr>
          <a:xfrm>
            <a:off x="723668" y="7552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FB80EAE-56E1-47AC-A4FB-4166DBB00752}"/>
              </a:ext>
            </a:extLst>
          </p:cNvPr>
          <p:cNvCxnSpPr>
            <a:cxnSpLocks/>
          </p:cNvCxnSpPr>
          <p:nvPr/>
        </p:nvCxnSpPr>
        <p:spPr>
          <a:xfrm flipV="1">
            <a:off x="189037" y="70760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BC7E015-C2EF-4653-9DD7-F9761E5680B0}"/>
              </a:ext>
            </a:extLst>
          </p:cNvPr>
          <p:cNvCxnSpPr>
            <a:cxnSpLocks/>
          </p:cNvCxnSpPr>
          <p:nvPr/>
        </p:nvCxnSpPr>
        <p:spPr>
          <a:xfrm flipV="1">
            <a:off x="1569602" y="68793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D15E8F-FBE0-463F-BD3B-5FF1E90E7C0F}"/>
              </a:ext>
            </a:extLst>
          </p:cNvPr>
          <p:cNvCxnSpPr>
            <a:cxnSpLocks/>
          </p:cNvCxnSpPr>
          <p:nvPr/>
        </p:nvCxnSpPr>
        <p:spPr>
          <a:xfrm flipV="1">
            <a:off x="4643462" y="687931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8DF0F02-3E4A-4F1F-8B8A-5A135DE8A933}"/>
              </a:ext>
            </a:extLst>
          </p:cNvPr>
          <p:cNvSpPr txBox="1"/>
          <p:nvPr/>
        </p:nvSpPr>
        <p:spPr>
          <a:xfrm>
            <a:off x="2960199" y="746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6DE52C-FAAA-4773-9588-1600A97703DB}"/>
              </a:ext>
            </a:extLst>
          </p:cNvPr>
          <p:cNvSpPr txBox="1"/>
          <p:nvPr/>
        </p:nvSpPr>
        <p:spPr>
          <a:xfrm>
            <a:off x="6351848" y="76480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487BFA-87F6-49CF-9BE5-B69F8D69812B}"/>
              </a:ext>
            </a:extLst>
          </p:cNvPr>
          <p:cNvSpPr txBox="1"/>
          <p:nvPr/>
        </p:nvSpPr>
        <p:spPr>
          <a:xfrm>
            <a:off x="8856662" y="749494"/>
            <a:ext cx="250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79DF935-ED44-4EBF-B828-C607C7248050}"/>
              </a:ext>
            </a:extLst>
          </p:cNvPr>
          <p:cNvCxnSpPr>
            <a:cxnSpLocks/>
          </p:cNvCxnSpPr>
          <p:nvPr/>
        </p:nvCxnSpPr>
        <p:spPr>
          <a:xfrm flipV="1">
            <a:off x="8599598" y="679050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BF6712A-0230-4B27-9B35-C5C4899C679C}"/>
              </a:ext>
            </a:extLst>
          </p:cNvPr>
          <p:cNvCxnSpPr>
            <a:cxnSpLocks/>
          </p:cNvCxnSpPr>
          <p:nvPr/>
        </p:nvCxnSpPr>
        <p:spPr>
          <a:xfrm flipV="1">
            <a:off x="9364590" y="71718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10155C9-0193-4EE8-B16D-BE9286FFFB94}"/>
              </a:ext>
            </a:extLst>
          </p:cNvPr>
          <p:cNvSpPr txBox="1"/>
          <p:nvPr/>
        </p:nvSpPr>
        <p:spPr>
          <a:xfrm>
            <a:off x="611970" y="301962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68D557-D7B6-4BAC-91CB-024DB657F584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91D272-8245-4BBE-A22E-FE8F3F8F5606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4D3DAF-B7BC-4CA6-80C1-DC81F63ADF36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0C993B-373D-46ED-A4BA-7BDC988234ED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3F45132-579E-417B-8B36-1CFCCE9E27D3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1D1F4D7-CB44-4DF6-A4D3-3B437EFE9E81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F0A1996-1097-466C-9F17-68A7FD7C8290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15915F3-BA46-4EE8-9FDA-BABC09DFDB13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2E23DF-DC3D-4A35-9EE1-CC349E2353D8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BCB06B-7342-458B-A919-06D5C78C976D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82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46021" y="1084928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CAB92A3-49CE-4C31-96DB-DCAA60249193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908D0D-D8A9-49F0-B269-BEA5093BF35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AF0938-BFEE-4AD9-A094-5A71CCE5A36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445E304-54D2-4D1C-B146-6C043375DBC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12D1D78-D4FF-40BA-B218-63AF07043B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1E01585-BA18-45B7-89DF-F97C70C562B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849EB12-02FB-4AFF-BE7F-2F6586C0CF3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703B839-AC36-4AFC-8F75-7FE1AE4802E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472E326-96DB-43F6-BCD9-B714945DD9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70805E8-064F-4319-B7DD-18CA7A3F89F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B48C7E-9B94-4490-81C2-8C06E0CC05C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0840B41-549A-4BAE-A070-4F64177A265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2F48188-AEA3-4DAE-BDD4-BB0084EE4C7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2EB1CF32-C0DF-4816-A847-C986C2D54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4A029CA-D2E4-4B9D-8DA6-3A5FFDA0983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래픽 121" descr="사용자">
              <a:extLst>
                <a:ext uri="{FF2B5EF4-FFF2-40B4-BE49-F238E27FC236}">
                  <a16:creationId xmlns:a16="http://schemas.microsoft.com/office/drawing/2014/main" id="{C77C3428-D0C7-4F53-B5CD-1EE5D281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05BFECE-F1B2-4C01-9467-E01038BFBAE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23" name="표 3">
            <a:extLst>
              <a:ext uri="{FF2B5EF4-FFF2-40B4-BE49-F238E27FC236}">
                <a16:creationId xmlns:a16="http://schemas.microsoft.com/office/drawing/2014/main" id="{3507AC96-BDF0-4DCF-A1A9-75593A36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03750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A8A497C-C76C-4C65-84FC-B16C601CF3EE}"/>
              </a:ext>
            </a:extLst>
          </p:cNvPr>
          <p:cNvSpPr/>
          <p:nvPr/>
        </p:nvSpPr>
        <p:spPr>
          <a:xfrm>
            <a:off x="4391289" y="247461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4BF1726-B856-4A95-9851-BF030952097F}"/>
              </a:ext>
            </a:extLst>
          </p:cNvPr>
          <p:cNvSpPr/>
          <p:nvPr/>
        </p:nvSpPr>
        <p:spPr>
          <a:xfrm>
            <a:off x="4391289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F0FF629-682F-4D70-9B37-4A3F9AF6E04A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7BA0B6B-A62A-4627-B08C-60840C506C59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1388A42-341F-4D70-8D81-994B1FFB2844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A241AD3-49FD-464D-901F-C01155DF3009}"/>
              </a:ext>
            </a:extLst>
          </p:cNvPr>
          <p:cNvSpPr/>
          <p:nvPr/>
        </p:nvSpPr>
        <p:spPr>
          <a:xfrm>
            <a:off x="4391289" y="321334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9785511-A797-43D6-8658-AF418D7412D1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AA298A-DDC5-4936-8978-5E2A06B5975D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85C185F-081D-468A-92C7-A1FC74627EFD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DA8011F-0A2E-4FB8-BB63-19E7FC669560}"/>
              </a:ext>
            </a:extLst>
          </p:cNvPr>
          <p:cNvSpPr/>
          <p:nvPr/>
        </p:nvSpPr>
        <p:spPr>
          <a:xfrm>
            <a:off x="4391288" y="3952299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6DBFD8-AEF9-4062-BE29-9B8DD7AF7D00}"/>
              </a:ext>
            </a:extLst>
          </p:cNvPr>
          <p:cNvSpPr/>
          <p:nvPr/>
        </p:nvSpPr>
        <p:spPr>
          <a:xfrm>
            <a:off x="7729505" y="395229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89F8CFC-4551-403E-BD3F-6793A208834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251E2FB-47F3-4E19-8103-C2C7065C21B4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2FBC263-651B-4E9D-8859-0F59B388BCC5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DC9D1D-6553-4784-BD45-28A032B2D954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대리점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CC37FC7-41FE-432A-B4D4-D54DD1236174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4F6BE4F-AB85-4AA9-907C-3CC47F1B6465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BBB92A97-82B7-419B-8F33-1E83C9BD0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DA7692-2989-4C7C-8FB8-1B26B033B2B9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9FBCDB-5F06-4D30-AA03-42154A4F278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56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FB6D8A-2364-4794-8AA7-0C6531BEDAF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28F475F-F1F8-404E-A8D6-638A6CB85CF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67DA01B-6A4B-4546-B69F-73331F94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2F2CE01-ACAB-4C8D-9C54-D3DB6B0B16C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ADE43D8-4129-4B79-A3CD-F446280549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D4F47FAE-C023-4278-ABA0-61C8FC23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6C1FDFB-E9BD-4B4A-A02E-A0626D22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43CE5CB-5A3C-45C4-9FE3-330EF484257E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12A58E7-99C1-4714-A2CF-601515C260F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78745DE-EC59-40C8-9649-15AF8B0DD96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EE1E8F-5D33-44EF-9EE2-2AC970C58F7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6031A1-5A07-4EBE-86A9-74C53FB7C5BC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C9DFE2-1176-4D6D-8A65-4B1AD4EA344A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BB5C000-2E05-496D-82C1-245DF256C50B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표 3">
            <a:extLst>
              <a:ext uri="{FF2B5EF4-FFF2-40B4-BE49-F238E27FC236}">
                <a16:creationId xmlns:a16="http://schemas.microsoft.com/office/drawing/2014/main" id="{E99C926F-6383-4FA5-9FF5-CF30AF1B17DD}"/>
              </a:ext>
            </a:extLst>
          </p:cNvPr>
          <p:cNvGraphicFramePr>
            <a:graphicFrameLocks noGrp="1"/>
          </p:cNvGraphicFramePr>
          <p:nvPr/>
        </p:nvGraphicFramePr>
        <p:xfrm>
          <a:off x="2717698" y="2071470"/>
          <a:ext cx="6587416" cy="160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885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79410677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172118262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시용자명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7"/>
                        </a:rPr>
                        <a:t>gps2@iotplex.co.kr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67197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7D84EB-3A20-4973-A341-A9C51961A2C3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DD2431B-FC5E-47CF-98FF-D1FFF5DD146A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5CDC3E3-120F-447F-91ED-5E5C64E03BC8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2261B3F7-139D-4ED6-868E-EA1F37B1D817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A8A3AC0-52BD-44BF-A3DF-ED7FCFF908C7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사용자 명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757C7D1-8592-45B3-9B08-8CCBFCAC93AA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49AD9D9-7470-4099-9FF5-8A24A262BF52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CBC3A87-FE25-4A79-8F02-CC958535CDB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16161F4-2CDF-4FEC-9780-90B68EC564B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689D89E-C690-44FA-8589-D5611F99F3E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D37627C-4737-465C-8DF3-E43F525A9AB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0CF0118-2F50-4DE7-A504-8F3513E85D4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7411A60-AC5F-468E-86A3-238C787B325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2B8BCC4-A7EF-4B56-B0D6-1F82C476C7B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D79EBE0-E125-4ABC-993E-0D8DDAAE708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C8685FE-FCEF-44D1-8F2F-D60B33AE7B9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ADC608-F803-42BE-A196-63CD4952015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F2755EE4-6B2E-4F69-BFEB-C210FA95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44993E4-A8A1-4FF0-9E06-48DCAF735A1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43AD657A-076F-4649-BBEC-0309497D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23A6DF2-606D-4828-8E42-36AA09FE616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C3F5BAA7-20DB-4A95-8E32-90C50ABC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350D5D-CF1D-48F5-9617-29ECD96E7C47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0EE9C7-BA83-4FDC-A641-852723286E4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45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726E13F-B243-4B0B-A72D-14A709F86BC7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 권한으로 로그인 시 회사명은 선택불가지점과 대리점만 선택가능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지점 권한으로 로그인 시 지점명까지 선택불가 대리점만 선택가능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대리점 권한으로 로그인 시 대리점명까지 선택불가 사용자만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chemeClr val="tx1"/>
                </a:solidFill>
              </a:rPr>
              <a:t>B2C</a:t>
            </a:r>
            <a:r>
              <a:rPr lang="ko-KR" altLang="en-US" sz="900">
                <a:solidFill>
                  <a:schemeClr val="tx1"/>
                </a:solidFill>
              </a:rPr>
              <a:t>로 로그인 시 회사 명은 조직명으로 변경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지점과 대리점은 안 보임 </a:t>
            </a:r>
            <a:r>
              <a:rPr lang="en-US" altLang="ko-KR" sz="9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chemeClr val="tx1"/>
                </a:solidFill>
                <a:sym typeface="Wingdings" panose="05000000000000000000" pitchFamily="2" charset="2"/>
              </a:rPr>
              <a:t>보여도 상관없다</a:t>
            </a:r>
            <a:r>
              <a:rPr lang="en-US" altLang="ko-KR" sz="9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ECFD3C7-F7C4-40E0-8983-75BF212E65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F5DFF5F-6867-4670-81EE-1EFE35FAC9D6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BE24931-82B2-4172-848D-3C6AF7EBD18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70A390-3440-441A-9D18-EEBDEC5D9F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D59DF9B-DEA3-422F-8696-8AE860A5A88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DB6400-0958-4ABE-8FD0-61BA709D6A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B2F16C9-DAF3-4F16-B58D-D1989150C5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EF0BA2F-AF3B-4513-AA08-D84FC4DD679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2239D62-FA8F-4D9B-86DB-D58B604204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1103FE6-9FF9-4164-A6DE-A3519E3F46B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FE3B47E-B9E5-4A46-ABEB-EF9BF6F81E4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BD58829-29A0-4423-9F2C-A9839A67DFE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2BDC2DCB-9271-431C-9E07-A629FFBD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18704FC-64D5-42F4-9FC1-593CB8A73CC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래픽 133" descr="사용자">
              <a:extLst>
                <a:ext uri="{FF2B5EF4-FFF2-40B4-BE49-F238E27FC236}">
                  <a16:creationId xmlns:a16="http://schemas.microsoft.com/office/drawing/2014/main" id="{8D7F2771-2183-45C9-86DE-8B2387E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23F0790-6C63-45DA-8A9E-F6953776955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42" name="표 3">
            <a:extLst>
              <a:ext uri="{FF2B5EF4-FFF2-40B4-BE49-F238E27FC236}">
                <a16:creationId xmlns:a16="http://schemas.microsoft.com/office/drawing/2014/main" id="{0BE57893-5CB6-44CF-A5A6-31BCE06FE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1548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7630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5838530-3381-4476-BF8A-074E6AD17E1E}"/>
              </a:ext>
            </a:extLst>
          </p:cNvPr>
          <p:cNvSpPr/>
          <p:nvPr/>
        </p:nvSpPr>
        <p:spPr>
          <a:xfrm>
            <a:off x="7734736" y="2092355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75C63C8-C49D-4889-AC5F-AB14ECDF17EE}"/>
              </a:ext>
            </a:extLst>
          </p:cNvPr>
          <p:cNvSpPr/>
          <p:nvPr/>
        </p:nvSpPr>
        <p:spPr>
          <a:xfrm>
            <a:off x="8720299" y="2093496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2296325-454D-435C-B68A-4F3674F2EE2E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052E55B-A9B6-4044-95E8-EC3B7BE077AB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1B42572-C3B4-4674-A8BB-29378466BE0C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74BDE84-122D-4661-94D7-C026F1FDF28C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7C0A1FF-3B42-4579-90AB-2048077A8633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C4A91F1-34B0-4B30-9A1E-C438041447BE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D43BAAE-8F59-4C7F-9654-BBFFD943FACC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305B7A2-5494-46D4-932F-3EACD4650D4E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65F853-A615-4888-858B-106B69947AD1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2A64924-39E3-4F27-930F-CC0A795A24AB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5410B03-ED3D-4599-A9DB-7AD6F72E3DBE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0587325-0878-489B-99B6-36A420718E88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 </a:t>
            </a:r>
            <a:r>
              <a:rPr lang="en-US" altLang="ko-KR" sz="900">
                <a:solidFill>
                  <a:schemeClr val="tx1"/>
                </a:solidFill>
              </a:rPr>
              <a:t>or </a:t>
            </a:r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87" name="화살표: 아래쪽 186">
            <a:extLst>
              <a:ext uri="{FF2B5EF4-FFF2-40B4-BE49-F238E27FC236}">
                <a16:creationId xmlns:a16="http://schemas.microsoft.com/office/drawing/2014/main" id="{8B27C512-A5F1-4564-96FE-D82B526654FD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화살표: 아래쪽 187">
            <a:extLst>
              <a:ext uri="{FF2B5EF4-FFF2-40B4-BE49-F238E27FC236}">
                <a16:creationId xmlns:a16="http://schemas.microsoft.com/office/drawing/2014/main" id="{47DA1714-5F18-461E-9DB1-7EFD7EA0D085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21B0A0-30CF-4B78-83D0-65D01BC14EFD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0" name="화살표: 아래쪽 189">
            <a:extLst>
              <a:ext uri="{FF2B5EF4-FFF2-40B4-BE49-F238E27FC236}">
                <a16:creationId xmlns:a16="http://schemas.microsoft.com/office/drawing/2014/main" id="{616E45A4-B639-4141-95BE-B97017FB22AB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C9487BE9-9F27-4FDB-9475-822F44E23595}"/>
              </a:ext>
            </a:extLst>
          </p:cNvPr>
          <p:cNvSpPr/>
          <p:nvPr/>
        </p:nvSpPr>
        <p:spPr>
          <a:xfrm>
            <a:off x="9094556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1" name="표 10">
            <a:extLst>
              <a:ext uri="{FF2B5EF4-FFF2-40B4-BE49-F238E27FC236}">
                <a16:creationId xmlns:a16="http://schemas.microsoft.com/office/drawing/2014/main" id="{0C3EC7DB-1968-4B97-A979-F072CFB8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7F0888C-21BA-4A4E-8A08-BFA5B70BFA23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48C329-9648-4907-B968-88710875DB3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등급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12A34D0-3E5B-4224-8BBE-2C2851EEFB67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02C03B-AAF7-45DE-BF49-9EB31EE38EC8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79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FB6D8A-2364-4794-8AA7-0C6531BEDAF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28F475F-F1F8-404E-A8D6-638A6CB85CF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67DA01B-6A4B-4546-B69F-73331F94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2F2CE01-ACAB-4C8D-9C54-D3DB6B0B16C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ADE43D8-4129-4B79-A3CD-F446280549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D4F47FAE-C023-4278-ABA0-61C8FC23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6C1FDFB-E9BD-4B4A-A02E-A0626D22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43CE5CB-5A3C-45C4-9FE3-330EF484257E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12A58E7-99C1-4714-A2CF-601515C260F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78745DE-EC59-40C8-9649-15AF8B0DD96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EE1E8F-5D33-44EF-9EE2-2AC970C58F7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6031A1-5A07-4EBE-86A9-74C53FB7C5BC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984C37-606F-4258-B281-35C8B5D6D47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98E022E6-A961-4930-9E6D-A7AFEABCF03D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7" name="표 3">
            <a:extLst>
              <a:ext uri="{FF2B5EF4-FFF2-40B4-BE49-F238E27FC236}">
                <a16:creationId xmlns:a16="http://schemas.microsoft.com/office/drawing/2014/main" id="{E27E7D31-D28C-4417-AE59-C6BD09704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4209"/>
              </p:ext>
            </p:extLst>
          </p:nvPr>
        </p:nvGraphicFramePr>
        <p:xfrm>
          <a:off x="2717698" y="2071470"/>
          <a:ext cx="6587416" cy="160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885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79410677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172118262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 err="1"/>
                        <a:t>조직명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</a:t>
                      </a:r>
                      <a:r>
                        <a:rPr lang="en-US" altLang="ko-KR" sz="800"/>
                        <a:t>ID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ID)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시용자명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ko-KR" altLang="en-US" sz="8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조한나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7"/>
                        </a:rPr>
                        <a:t>gps2@iotplex.co.kr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김미영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정윤주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67197"/>
                  </a:ext>
                </a:extLst>
              </a:tr>
            </a:tbl>
          </a:graphicData>
        </a:graphic>
      </p:graphicFrame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04A94B1-FB90-41FB-A37A-48AED3F7527A}"/>
              </a:ext>
            </a:extLst>
          </p:cNvPr>
          <p:cNvSpPr/>
          <p:nvPr/>
        </p:nvSpPr>
        <p:spPr>
          <a:xfrm>
            <a:off x="2717698" y="2457267"/>
            <a:ext cx="6555801" cy="38491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70C1BCE-199D-486A-B049-8247123C0ED0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DB3C98-5114-4835-AC16-FE44C7F75B2A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2756E1A-84FA-437A-BDC2-B105C60635C9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FAA94B0-24E6-429D-A485-2B4888FBF81A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4D621CA-8144-455D-A4A6-DD40E86D4CA0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사용자 명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1FC7BB9-806A-410B-A01E-3CC3641AE952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370FEF6-1A1F-4BAD-AA63-62D6B8EF3498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B75ACFD-C6E4-42A6-8B63-F1F8E243E78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87B27C6-4EC2-4696-87C8-C2B95740387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9386F16-1381-421B-B66F-69B1698CEB1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14282F3-D074-4AAA-A65F-0E009370B4A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D5B738A-633C-4D91-9CF9-785C585383A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2B88AB8-CA2B-479A-BA9A-C9F5AA75523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F70FB5F-C810-4B8E-A279-066952F21D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9CD04C0-ED87-4E82-8512-AC83F8924FB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9BC4B22-6241-47C3-A2D0-1C0540FC3B2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AD17B98-4B8E-4193-B4A3-EA914CC7262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540F493-30F1-4794-B227-C771D1A8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287C8D2-AE80-4939-8057-510C8F6250D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99CE2807-7D2E-4B8D-97E4-D9DDC4B54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BCC2ADD-E80F-42C6-BA24-511EFCF38F7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0" name="표 10">
            <a:extLst>
              <a:ext uri="{FF2B5EF4-FFF2-40B4-BE49-F238E27FC236}">
                <a16:creationId xmlns:a16="http://schemas.microsoft.com/office/drawing/2014/main" id="{326D636B-DF55-4B61-9745-D5B1B110E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47202F6-00E1-4099-BF77-ED18DA6E9FA0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577932-8EED-4E5F-A267-DF7881BF08E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7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726E13F-B243-4B0B-A72D-14A709F86BC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B55D15C-A30C-4361-A75B-7F5A2BA461A1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EF684D-49D4-4F21-88F0-2C3BB9C5CD9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0828AEA-073E-4013-9F67-55B4ED9CCDC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36B1FE8-8B33-403F-8470-27FE6E16C07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9A72009-5493-4984-8882-AE699BE0214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FC9BE42-E762-431E-8755-535D6C8E49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ACA02B-6E68-49C9-BC0C-D7B19356874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DC32AC4-169E-438D-B6BF-C9AE494F7F7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E9E1890-6093-4773-B443-B82E1BCC24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3D16208-B768-469F-B010-879AD28E605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6FD5E09-46A0-411D-8EFA-BE483342168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A6AD506-E69E-4FA9-B6CB-ED763913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22323DB-7836-4940-AACD-F1DDA76F799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3" name="그래픽 122" descr="사용자">
              <a:extLst>
                <a:ext uri="{FF2B5EF4-FFF2-40B4-BE49-F238E27FC236}">
                  <a16:creationId xmlns:a16="http://schemas.microsoft.com/office/drawing/2014/main" id="{77FA452F-9C9E-4697-B0B3-85EA08B4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60ED937-8EAE-4DB8-8A64-8A9C5D497FE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02B4DC5-A252-41AE-B96D-63A46B0715B5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표 3">
            <a:extLst>
              <a:ext uri="{FF2B5EF4-FFF2-40B4-BE49-F238E27FC236}">
                <a16:creationId xmlns:a16="http://schemas.microsoft.com/office/drawing/2014/main" id="{BEF6FF6B-B279-48D1-9D16-DA8153D34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247786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64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2AD7536-CFD6-447B-BC8F-B9CC0DC00A9C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50A3D6E-A690-46BF-A576-45029AC61AD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9C421A0-15C0-4026-9875-78E173AA5572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73E968-906E-4DD7-9F20-201F15DE0A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E04F14-94A0-40AA-9CA8-68989C3BBE7A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BFD8FA-E6F2-4887-9318-B76AA0F01F88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F2C954-4055-4BE0-9850-3009AA7174E0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1134850-B35C-4D93-B3C7-D9F1F8715063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6A1B290-5BC1-4E4C-97A2-A06B95D0D77B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BF9D2C3-5BA5-42D9-9625-39E5FA270028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3682CC5-4AEE-4820-8517-2EE0E7716A8E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2F7F9A5-EBE3-4521-9AD7-256A89DE50BD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74B1D5C-42BC-460E-985B-B466725C9AE2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9820E6-520B-4E17-BD4C-3574CB7782E3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013657-33B9-461E-A705-C97ECFAF62E3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graphicFrame>
        <p:nvGraphicFramePr>
          <p:cNvPr id="100" name="표 10">
            <a:extLst>
              <a:ext uri="{FF2B5EF4-FFF2-40B4-BE49-F238E27FC236}">
                <a16:creationId xmlns:a16="http://schemas.microsoft.com/office/drawing/2014/main" id="{8D7B8099-4EB4-4A34-94A2-F104ADB2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E7B1E85-E9EC-4EA4-812A-566C563BE4B1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C09A4BC-534C-4D50-B660-56E1E8B4DA7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D0F49-5678-403C-86E0-846679080494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8203E4A-00B7-4AFC-ACD0-0417DA62ABD0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93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정보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* </a:t>
            </a:r>
            <a:r>
              <a:rPr lang="ko-KR" altLang="en-US" sz="900" dirty="0">
                <a:solidFill>
                  <a:schemeClr val="tx1"/>
                </a:solidFill>
              </a:rPr>
              <a:t>란은 필수 입력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ID </a:t>
            </a:r>
            <a:r>
              <a:rPr lang="ko-KR" altLang="en-US" sz="9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 </a:t>
            </a:r>
            <a:r>
              <a:rPr lang="en-US" altLang="ko-KR" sz="900" dirty="0">
                <a:solidFill>
                  <a:schemeClr val="tx1"/>
                </a:solidFill>
              </a:rPr>
              <a:t>API</a:t>
            </a:r>
            <a:r>
              <a:rPr lang="ko-KR" altLang="en-US" sz="9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수퍼 관리자로 로그인 시 회사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회사 권한으로 로그인 시 회사명은 선택불가지점과 대리점만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지점 권한으로 로그인 시 지점명까지 선택불가 대리점만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대리점 권한으로 로그인 시 대리점명까지 선택불가 사용자만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B2C</a:t>
            </a:r>
            <a:r>
              <a:rPr lang="ko-KR" altLang="en-US" sz="900" dirty="0">
                <a:solidFill>
                  <a:schemeClr val="tx1"/>
                </a:solidFill>
              </a:rPr>
              <a:t>로 로그인 시 회사 명은 조직명으로 변경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지점과 대리점은 안 보임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기업 라디오는 </a:t>
            </a:r>
            <a:r>
              <a:rPr lang="ko-KR" altLang="en-US" sz="900" dirty="0" err="1">
                <a:solidFill>
                  <a:schemeClr val="tx1"/>
                </a:solidFill>
              </a:rPr>
              <a:t>수퍼관리자만</a:t>
            </a:r>
            <a:r>
              <a:rPr lang="ko-KR" altLang="en-US" sz="900" dirty="0">
                <a:solidFill>
                  <a:schemeClr val="tx1"/>
                </a:solidFill>
              </a:rPr>
              <a:t> 선택가능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등급은 갱신주기 불필요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321A72-2EA5-4418-934E-F93D50FDDF28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6C3264E-B57B-4E5F-ABCD-0DB9AF7A482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E836728-E520-462A-BA8C-82342312EAB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ED41F3E-9E96-490E-B5F0-974325B33F1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87C5484-C634-45CB-9285-6972296F7FB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854B156-9B85-4FEB-A213-3924A323BAC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8C1A91D-F0CA-4E3A-9134-46B113BA23D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4CB8303-D8BD-46CA-8E30-C04F589FE01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AE3EF03-5EE6-46F5-BDDA-2A23F01A2A8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FA22E7-CD23-473B-B129-535D96F2AC5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D1B76B8-BD18-4355-BB5D-D1DDF8C757F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F54329F-41D5-48E3-84AC-F6D5351631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A9041AF-7ECC-468C-A2EF-08C6D732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16AAFF-0D3F-4D89-9775-491945A87AB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CC392EC3-157F-4672-A637-7B4242A4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DA6C4DA-CA63-4D75-B940-CB998E05FED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7" name="표 3">
            <a:extLst>
              <a:ext uri="{FF2B5EF4-FFF2-40B4-BE49-F238E27FC236}">
                <a16:creationId xmlns:a16="http://schemas.microsoft.com/office/drawing/2014/main" id="{34C09C11-2A2A-4C14-8123-BAF59E25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0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0774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DD9563-1E9C-4DF6-87E0-12692E3D5D6D}"/>
              </a:ext>
            </a:extLst>
          </p:cNvPr>
          <p:cNvSpPr/>
          <p:nvPr/>
        </p:nvSpPr>
        <p:spPr>
          <a:xfrm>
            <a:off x="4391289" y="2084146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BB063A-8362-4446-A80C-9C7610FEDE4A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E97A9A5-FBE0-4BCF-B7BE-1A8AA9D101BA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270C409-DDCC-48F8-BA3E-966FBA5587C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7182730-3B49-4207-99F9-8192F8971154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1853003-49C3-433E-A0C9-17106FE66EB1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EE4752F-7AF9-4F8E-A8B7-E8E79ECA4A36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FEE6CB2-581A-43B9-A2CF-662E6FC29BEA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8CD1127-FADD-4312-9CE9-644EC03BF75C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0A1B4AA-FE02-4F16-84EB-513A3F73E323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 </a:t>
            </a:r>
            <a:r>
              <a:rPr lang="en-US" altLang="ko-KR" sz="900">
                <a:solidFill>
                  <a:schemeClr val="tx1"/>
                </a:solidFill>
              </a:rPr>
              <a:t>or </a:t>
            </a:r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44708E-B3D9-495F-813F-C5DB388D3AF3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E088D09-6510-419A-B3A0-ED909FC588C3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화살표: 아래쪽 167">
            <a:extLst>
              <a:ext uri="{FF2B5EF4-FFF2-40B4-BE49-F238E27FC236}">
                <a16:creationId xmlns:a16="http://schemas.microsoft.com/office/drawing/2014/main" id="{F097C6E4-9622-4509-8DF9-E2E4124694C9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F5EA70F2-31E5-4191-BB2D-10298283EDB1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09F62FC-0620-4604-83F7-BD5B1C40FAA5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1" name="화살표: 아래쪽 170">
            <a:extLst>
              <a:ext uri="{FF2B5EF4-FFF2-40B4-BE49-F238E27FC236}">
                <a16:creationId xmlns:a16="http://schemas.microsoft.com/office/drawing/2014/main" id="{997FB9B6-9F28-4CBB-BE18-239BA38C7F76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D104919-2CD8-486E-B3BC-42B975272F07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D810F92-A0F0-4A5B-B17F-49B41955A268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C83AC21-D72A-4106-98A7-4B03AC0AAF27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C78E83D-A9B1-4B3A-99E1-E498F3CA9B4E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E86C2BA4-E0E5-42A2-9C94-147BF1CA4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F94D602-984E-4F73-B072-3D3EB5FBF237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33EC69-0DFE-4474-A930-00A52BCF047C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5A2DF9-6448-4A89-83D9-47289743CB0C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969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정보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등급은 갱신주기 불필요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321A72-2EA5-4418-934E-F93D50FDDF28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6C3264E-B57B-4E5F-ABCD-0DB9AF7A482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5679BFB-B1B2-46F0-9498-6976B53C78E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6ECCC58-F5B7-45DF-B862-2593F75BD94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EF66898-5961-464C-9D87-824744EC276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401C739-FC40-4782-8A24-CA67BBE88E4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B7860A6-4E66-4DF5-B4D6-C590D2EDF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B2A3B7E-1057-4B23-A068-A1FA3309E10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B9CFC2B-9494-43A6-B0FC-B851E3AE2B6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9989D4-92A5-4E28-B513-A051D607E35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2D389D1-A6C7-46D9-A89B-D6901F55D16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5B22580-93C2-4B75-B471-337C4ECA1D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D0B2BD4-0AEE-4EFC-8DB3-191C10F52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EA04DAD-D5A0-4F82-9CBF-9DBBD25BA6D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80C246F9-2052-48CD-B193-0D93AF64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EE1BDF3-F749-4651-825E-0146A49C50D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3">
            <a:extLst>
              <a:ext uri="{FF2B5EF4-FFF2-40B4-BE49-F238E27FC236}">
                <a16:creationId xmlns:a16="http://schemas.microsoft.com/office/drawing/2014/main" id="{C20F5135-D357-42C5-8820-5FEF5F95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97544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0463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42A7EE-F8F7-41BB-9AC2-E6B0647B0E02}"/>
              </a:ext>
            </a:extLst>
          </p:cNvPr>
          <p:cNvSpPr/>
          <p:nvPr/>
        </p:nvSpPr>
        <p:spPr>
          <a:xfrm>
            <a:off x="4391289" y="2084146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F5AE38-23BF-44B6-A7DE-8179BA7A28F4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B14FC93-417D-403B-8478-A692C5771622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E359E6-F3E8-47BF-9131-4C1BD0BCEBA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E0ADFA0-17A7-4C78-B0F7-E38D50FE2ED2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1B3A343-900F-4D0E-8C88-F089D693876C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696CB56-6F25-4301-AC1D-C6D375C65CB6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9C0869-DC6A-484C-A379-2FF2AFA2BE61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533AEDC-88EA-4A77-AA10-C4890E4F032C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6461F1D-3AA1-4843-ABAA-FAC2D9E8A882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85E14F-6A65-4B9F-B6A9-8C0FE23F0DF0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2D9A4B1-1C2B-4E11-8582-D5C023C2C821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C612314E-DC76-4FD0-A1B6-5539D543E968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화살표: 아래쪽 163">
            <a:extLst>
              <a:ext uri="{FF2B5EF4-FFF2-40B4-BE49-F238E27FC236}">
                <a16:creationId xmlns:a16="http://schemas.microsoft.com/office/drawing/2014/main" id="{5E725186-C0C4-4B13-8D74-5CF18A2A6C5E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C8C559-E793-460C-BE26-50E8DCCBCD05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화살표: 아래쪽 172">
            <a:extLst>
              <a:ext uri="{FF2B5EF4-FFF2-40B4-BE49-F238E27FC236}">
                <a16:creationId xmlns:a16="http://schemas.microsoft.com/office/drawing/2014/main" id="{5E5034CB-A9A7-4C42-8777-804DC1DCDFD8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82F43FC-3170-4A85-9AAF-7F08D2786120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4C8D4DC-FF78-483C-B26E-D3DEE55B6542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2C4382A-5370-42D3-8485-8DD5FBD350A4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DA57FBE-D0AD-4B75-AB1D-E056483289C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268727-BCC1-44D7-B6A2-2BB2DCDA2B11}"/>
              </a:ext>
            </a:extLst>
          </p:cNvPr>
          <p:cNvSpPr/>
          <p:nvPr/>
        </p:nvSpPr>
        <p:spPr>
          <a:xfrm>
            <a:off x="7749084" y="39623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1C77EFC-BBBC-4C7D-93D7-3176BF33AFDB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D0DA0-6203-405D-8260-F06312F2DD3C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0B620E7-AD18-4421-BA62-16D22F239174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8D1BE261-65D2-4E64-9C2C-3919D6D0F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CC1D76-5B39-40F2-859A-D25E8D7D6C03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5BF2AF8-E8E8-4DFC-A608-02BCFD47306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58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EB969F56-BFD4-478C-98CF-1B9DB778C4F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990BA1B-88BD-4AB7-8DA9-362E64E2589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FC1BD3D2-06ED-4ACB-B301-6A01A0F29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4050624-1FC7-44B8-A58E-827181D5913C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1002B37-AD49-45C6-8F26-7122A8A8C3CB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B450122B-CC70-4605-9050-C3DABAB0B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0EFC39E-1451-48A4-8F75-5C8849BF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7D2C0DFB-A339-440A-8C08-D2517C05491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8E2375E-1F6D-4489-A2D8-566C5FC3403A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209261E-3D41-44DD-BB6A-1C7FCD3679A9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상세정보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79D0865-A514-4F64-AE6D-DA9AA237920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2FFA2F5-762C-4367-8011-BD3EBCB50F06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CEB7524-478D-4463-A656-1A81098DA315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CB02845-DCCB-4372-AD39-42160E3F823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5EC907C-787E-4BED-884A-690C774D7B7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15A7F48-2F04-4CEB-BA60-BAB904BD73F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9944848-B42B-486D-B2C4-AD905B4A6B0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4DF5B20-7270-41F7-B526-1D3C820A845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0726D13-B888-48DE-871D-9EBB46282F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55284C0-39D5-41BD-8615-08E6E654011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63E8CE3-CF72-490D-950B-77C12C6CB86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8AA2682-1CDC-4388-9C78-AC0954D481C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47883BE-5B7F-455C-8339-398CD3A5529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DA0302B-4C3B-4FEE-8748-AB04D7C6095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7E8FF3-0C28-4496-916A-C415A9CE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0345256-6475-480B-AE40-A430AF834B4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86E4B648-44A3-48A5-A3EE-87791B80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76D012C-38A2-4955-BBB6-723A363D283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24" name="표 3">
            <a:extLst>
              <a:ext uri="{FF2B5EF4-FFF2-40B4-BE49-F238E27FC236}">
                <a16:creationId xmlns:a16="http://schemas.microsoft.com/office/drawing/2014/main" id="{B0CC9B91-95D0-4027-BC40-766E9541E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98684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3786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23B746-653D-41B3-8D94-473ADCE2CB51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408A7B8-EDAC-4777-AB1C-3CEC99A5B8C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DB1E119-EFAB-4C42-9AFC-AD7B3D8B92CE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6EC80C-4F78-482D-93CD-14EAE100E022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E5D75A1-0BC1-410C-A184-0B5B99B5AE54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59CF716-3814-4686-BD2A-A2BFE905D300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5AF0020-49E1-4108-BC02-C1E90512B37D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25A9B4-0599-4BD6-A88B-2A22400DC58D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8DB94AC-4875-44B5-984A-160BD694343B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653A434-6DF4-47DF-AF97-C96D3F5645A8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D713A8D-0E7B-4E68-8C61-01A8DA35B9ED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976D5AE-98FE-46AA-A1A1-6B6B4FC7F6EE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A3E693F-54D5-4D6A-ACD6-04C3D4209C93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5F8062B-93B2-403E-B931-9D8ABC3F3ED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1C58E57-A5A3-4AC8-A453-3855E7A54B22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DB98B-ECCE-465C-BA25-F65375349FAE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6879D4B-70B1-4A1F-9A2D-883505457C79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75F299A-EDF4-45A2-9CAA-F5FC1E099F04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5" name="표 10">
            <a:extLst>
              <a:ext uri="{FF2B5EF4-FFF2-40B4-BE49-F238E27FC236}">
                <a16:creationId xmlns:a16="http://schemas.microsoft.com/office/drawing/2014/main" id="{12E13ABE-2EA4-4D17-96A8-280716074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71C097-6485-4042-85DB-4F28C40B971A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D15744C-970D-4A5C-8620-C369F1A551F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72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제어 커맨드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신호 참조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지점 대리점 부서 </a:t>
            </a:r>
            <a:r>
              <a:rPr lang="en-US" altLang="ko-KR" sz="1000" dirty="0">
                <a:solidFill>
                  <a:schemeClr val="tx1"/>
                </a:solidFill>
              </a:rPr>
              <a:t>= 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수정가능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SMS/</a:t>
            </a:r>
            <a:r>
              <a:rPr lang="ko-KR" altLang="en-US" sz="900" dirty="0">
                <a:solidFill>
                  <a:schemeClr val="tx1"/>
                </a:solidFill>
              </a:rPr>
              <a:t>구입</a:t>
            </a:r>
            <a:r>
              <a:rPr lang="en-US" altLang="ko-KR" sz="900" dirty="0">
                <a:solidFill>
                  <a:schemeClr val="tx1"/>
                </a:solidFill>
              </a:rPr>
              <a:t>, SMS/</a:t>
            </a:r>
            <a:r>
              <a:rPr lang="ko-KR" altLang="en-US" sz="900" dirty="0">
                <a:solidFill>
                  <a:schemeClr val="tx1"/>
                </a:solidFill>
              </a:rPr>
              <a:t>횟수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팝업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14226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74236E-27A2-4E30-838B-E12E854C4223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97B4E13-30D3-4D4C-90DD-7753DCAA1996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145B245-A13D-42E0-B22C-2E7038D538EF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86B73477-FAB7-4CC2-8740-D213ADBE8DA1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73D8ED55-4BA9-4BE3-8845-AE43DC270EB8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E0C143-A6EB-4C25-B480-7DA2790FD022}"/>
              </a:ext>
            </a:extLst>
          </p:cNvPr>
          <p:cNvSpPr/>
          <p:nvPr/>
        </p:nvSpPr>
        <p:spPr>
          <a:xfrm>
            <a:off x="2728425" y="2408847"/>
            <a:ext cx="6592023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0D03654-F7BD-4327-BDEA-A3D857CCE555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329AC-A4BF-451A-B5CA-E75A8F62BA1B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9DCBF-0F47-4346-B347-E95D42071E98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E9C9E48-7AB4-4F76-9693-39E12F63E6A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1BC47CE-CE54-414B-9418-6CF3D62C656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C4CD4E8-B6CF-44AC-A872-90285BD23B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314C75A-39EA-4E81-863F-71A46024E7A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3AD0FE2-11CB-4D72-BA84-AF7033B36CA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00E44E9-7329-45AF-A0F6-FD33CAA58BC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AF3B3F8-0DBA-4ABF-8AF9-256A74626B1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96FE870-E5E3-48BF-85E0-5E64EEAF8E1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58C70A5-D8C1-4144-A5A5-FA63FA02948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099C5A8-EBD6-441A-9917-0F83B2B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762932E-6C8E-46B8-B797-BA48ACAEE6E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7" name="그래픽 116" descr="사용자">
              <a:extLst>
                <a:ext uri="{FF2B5EF4-FFF2-40B4-BE49-F238E27FC236}">
                  <a16:creationId xmlns:a16="http://schemas.microsoft.com/office/drawing/2014/main" id="{899A49A6-79D9-4F7A-9D3C-4642844E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66F8DDD-B86B-4B3D-B8FA-9C5DE098864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ACA09F2-766F-45F3-A64A-23C43DBE61A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81F8280A-58FF-4E8E-A2CA-56F19C943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0931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4A6402-FAC2-4FD4-8FBB-960271F01F6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12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초기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96454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73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867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84870" y="4286890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9DEDC13-5F1E-4868-BD0E-AEF843806896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9329E4D-F3D9-47EA-8A11-CFB040E42D17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55AF899-34AF-4117-9184-059F48EE29DD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59" name="그래픽 158" descr="택시">
              <a:extLst>
                <a:ext uri="{FF2B5EF4-FFF2-40B4-BE49-F238E27FC236}">
                  <a16:creationId xmlns:a16="http://schemas.microsoft.com/office/drawing/2014/main" id="{89D7E0EA-A98B-4AAB-8167-A08E463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60" name="그래픽 159" descr="오토바이">
              <a:extLst>
                <a:ext uri="{FF2B5EF4-FFF2-40B4-BE49-F238E27FC236}">
                  <a16:creationId xmlns:a16="http://schemas.microsoft.com/office/drawing/2014/main" id="{E0C2EA3D-D1CF-46EE-B33A-99A7127D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61" name="그래픽 160" descr="사람">
              <a:extLst>
                <a:ext uri="{FF2B5EF4-FFF2-40B4-BE49-F238E27FC236}">
                  <a16:creationId xmlns:a16="http://schemas.microsoft.com/office/drawing/2014/main" id="{88B545C0-5AC5-4C00-99B8-EA15DF15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C96ABA8A-31BA-4080-9C85-855B108DD720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354E7600-2797-427C-A336-E1D516366E17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146C3FA7-3746-42FC-A426-0E1EE11DF27E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42508795-A5CC-4592-8F14-11AAAEA25C86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ACA5862-44CA-40CA-95D5-D7C70996CC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56294DE-9721-45F9-8B16-30AE415E6B5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1E209DD-456F-4178-89C3-102B9D128EA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C9633F9-8F25-4248-B11E-40803C2A68D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A2FEC2B-AE76-49F7-9FF1-EDB7D2C70F1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7B340B5-1764-4A40-80F9-C23737D6CE8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FB83DD9-5196-4FE7-9354-9CED592B33D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A9895F-7F6A-4AAD-9170-74F6F9D544F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B6E8BA-0C54-4A07-9883-8A2734C5ED3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121131F7-9557-4B5C-AF40-48F5293A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1D59D35-2947-421F-9971-BEB76BB6616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6DDD68A4-79D4-4612-A4BF-9E72272A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E2601F9-CA54-4C40-B273-A664DD7654D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D03AB4D-155B-4A96-B7A2-9E49636C7B0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5EBBFA68-C766-4BFC-9E00-F8DC5F918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BFC075-A648-4F90-BC68-0962FDDA8279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985369-A783-48CC-9FAB-D5F8A3B3600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지점 대리점 부서 </a:t>
            </a:r>
            <a:r>
              <a:rPr lang="en-US" altLang="ko-KR" sz="1000" dirty="0">
                <a:solidFill>
                  <a:schemeClr val="tx1"/>
                </a:solidFill>
              </a:rPr>
              <a:t>= 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수정가능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3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실패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ID, Company, Password</a:t>
            </a:r>
            <a:r>
              <a:rPr lang="ko-KR" altLang="en-US" sz="1200" dirty="0">
                <a:solidFill>
                  <a:schemeClr val="tx1"/>
                </a:solidFill>
              </a:rPr>
              <a:t> 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필수 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• • • • • • • • •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829353-FB54-4D87-9789-115C2B72C79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194F17-E3F5-4C94-B7B5-B66D536E6ECB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90E8B06-957A-4DDF-85F2-05E7BFCBFE60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D1164B-E42A-4FDB-AFF2-886FB7E47C1F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886A88C-4F99-4EAE-9C0B-B1B22F98FD03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EEDAC0-B829-4CAF-B52E-8EE57BD25A47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C3ABA72-4564-461B-8767-5840E415F9FB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355E064-ED44-494E-9543-1B38E2854D63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38231E-44D6-4019-8E61-DA4D560D963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359124-AC41-441D-8129-B523D5C0C461}"/>
              </a:ext>
            </a:extLst>
          </p:cNvPr>
          <p:cNvSpPr/>
          <p:nvPr/>
        </p:nvSpPr>
        <p:spPr>
          <a:xfrm>
            <a:off x="1556909" y="1837970"/>
            <a:ext cx="3105021" cy="19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BEB399-0790-48F0-ACB1-475D2983F501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29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수정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48395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010-0000-0000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</a:t>
                      </a:r>
                      <a:r>
                        <a:rPr lang="ko-KR" altLang="en-US" sz="700" dirty="0"/>
                        <a:t>일 </a:t>
                      </a:r>
                      <a:r>
                        <a:rPr lang="en-US" altLang="ko-KR" sz="700" dirty="0"/>
                        <a:t>02</a:t>
                      </a:r>
                      <a:r>
                        <a:rPr lang="ko-KR" altLang="en-US" sz="700" dirty="0"/>
                        <a:t>시간 </a:t>
                      </a:r>
                      <a:r>
                        <a:rPr lang="en-US" altLang="ko-KR" sz="700" dirty="0"/>
                        <a:t>20</a:t>
                      </a:r>
                      <a:r>
                        <a:rPr lang="ko-KR" altLang="en-US" sz="700" dirty="0"/>
                        <a:t>분 </a:t>
                      </a:r>
                      <a:r>
                        <a:rPr lang="en-US" altLang="ko-KR" sz="700" dirty="0"/>
                        <a:t>49</a:t>
                      </a:r>
                      <a:r>
                        <a:rPr lang="ko-KR" altLang="en-US" sz="7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10 Km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54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6502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지점 목록</a:t>
            </a: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목록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63419" y="4298637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D1F13FE-FD58-4997-92D1-567AA8926DE1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BDD972E-33CF-425F-B33E-E709D42A24E0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8103EC6-560A-44BB-B8A3-D3953510AC46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25CD415-1802-42D7-8FD2-B5A509D8FF7C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206" name="그래픽 205" descr="택시">
              <a:extLst>
                <a:ext uri="{FF2B5EF4-FFF2-40B4-BE49-F238E27FC236}">
                  <a16:creationId xmlns:a16="http://schemas.microsoft.com/office/drawing/2014/main" id="{2AAD7344-7912-446F-9DB3-F034B7EA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207" name="그래픽 206" descr="오토바이">
              <a:extLst>
                <a:ext uri="{FF2B5EF4-FFF2-40B4-BE49-F238E27FC236}">
                  <a16:creationId xmlns:a16="http://schemas.microsoft.com/office/drawing/2014/main" id="{4B3C75E3-4A59-4A01-AB8E-E7FABBE5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208" name="그래픽 207" descr="사람">
              <a:extLst>
                <a:ext uri="{FF2B5EF4-FFF2-40B4-BE49-F238E27FC236}">
                  <a16:creationId xmlns:a16="http://schemas.microsoft.com/office/drawing/2014/main" id="{20BCE763-7EED-47ED-98CD-AEED3D21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CB32F873-17DD-4E9A-8F3A-286DDD010DEE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246733-98B8-41CD-9793-F1587B0167CA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609E3F3-B0F8-46B5-A744-FD9629701DEC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E1F4C11B-62BE-4A4F-A2F5-C054A4A35792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EAC4990-E9FF-4279-95ED-D0E3864E3B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B1D7372-BD5C-496F-A9A6-CD620812BBE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42797A5-11FD-4ED7-AC9B-2CA212B10A6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22E5E6C-FCA2-4EE3-A6C8-00C0AB46E70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C7B9CA-3A93-404C-BD80-9F51387ACA4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233626F-B90F-48C8-8296-1746BEC70FF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333A8AA-3E49-4569-977F-330188CC286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C338462-2F15-4DD5-99A8-6281380FC5C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BFC02F2-93D9-46A1-9E76-B03D194487F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CC6C3368-F3F7-49B9-B725-13B86476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06F3635-673C-44D2-98BF-40E75BC593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8FC2D0AF-0566-4868-9A5F-2D3A6630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1F2D4AD-5480-4DAB-AE33-B205801C8AE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9612D0E-9494-425F-A9F6-33F89915F34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370AE9-D213-4A8F-8C0F-DEF2D6865A53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23B86064-1CE0-49D8-847B-26A4C6CAF9C9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01035E99-A241-4C38-96C5-F344D3BCD3F6}"/>
              </a:ext>
            </a:extLst>
          </p:cNvPr>
          <p:cNvSpPr/>
          <p:nvPr/>
        </p:nvSpPr>
        <p:spPr>
          <a:xfrm>
            <a:off x="8937147" y="3983925"/>
            <a:ext cx="237143" cy="2287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표 10">
            <a:extLst>
              <a:ext uri="{FF2B5EF4-FFF2-40B4-BE49-F238E27FC236}">
                <a16:creationId xmlns:a16="http://schemas.microsoft.com/office/drawing/2014/main" id="{CE42C5DC-FDEF-43A8-A76A-7F28206E7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2C4AE01-6D85-4283-841B-F29E5C181BFE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CF317F8-227E-40D0-B73D-8DD8337A38B5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62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완료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89892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8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4058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FA2A826-40A4-4A23-92FE-DF85CB58F10C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461BB3E-01D2-499D-BEA1-CF4C920C3232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EA775D0-3866-4762-AAEA-5E6146448218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5D47D262-3A8F-4FF3-86EB-BB97BCC17678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86" name="그래픽 185" descr="택시">
              <a:extLst>
                <a:ext uri="{FF2B5EF4-FFF2-40B4-BE49-F238E27FC236}">
                  <a16:creationId xmlns:a16="http://schemas.microsoft.com/office/drawing/2014/main" id="{6B374CD0-178D-45E2-81C2-0380AF51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87" name="그래픽 186" descr="오토바이">
              <a:extLst>
                <a:ext uri="{FF2B5EF4-FFF2-40B4-BE49-F238E27FC236}">
                  <a16:creationId xmlns:a16="http://schemas.microsoft.com/office/drawing/2014/main" id="{FFD84131-FECE-4E97-B97C-B1B28602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88" name="그래픽 187" descr="사람">
              <a:extLst>
                <a:ext uri="{FF2B5EF4-FFF2-40B4-BE49-F238E27FC236}">
                  <a16:creationId xmlns:a16="http://schemas.microsoft.com/office/drawing/2014/main" id="{EC5D53F1-55D6-42A8-9FF9-B3CAEF4C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C05F6E5F-1F55-41FF-99EC-E30107168ED0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B5076DB-9EEC-4CB9-A0C7-976C9C6990BB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A3BF4DE-F44B-4936-984B-0FEB494CA285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94D322-15EE-42E9-B7D0-6FB376F9DC91}"/>
              </a:ext>
            </a:extLst>
          </p:cNvPr>
          <p:cNvSpPr/>
          <p:nvPr/>
        </p:nvSpPr>
        <p:spPr>
          <a:xfrm>
            <a:off x="2652754" y="4286890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2425E35-A6ED-4685-A45B-F194054081B7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2CE96F58-61BB-4C6C-956D-90327560E7B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1B4F93D-1F09-493F-A4B4-C35390F916F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BA38C77-EFB2-4887-B36D-375AFA11465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812AB5A-06EF-47CA-98F5-0AB635CCD25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EFBA8D8-F97F-45F4-98CF-AAFBA44229D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A583BD7-84A4-4F98-BE33-D49D297D60A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E22399A-2433-49A1-84AD-B2664C75401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8865C6A-919F-4EFB-A6FA-99F95C3D579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47D144-C763-41FF-84F2-E5EDECAD951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CFC633CC-FA9F-48DA-BE30-933E0C5F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2E14740-1F39-4FE8-875D-1871225FD65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B2D0A0BE-22A2-4272-BD8B-E026657E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3447A3E-7CB3-4DA9-9B18-0BDE9D74E9B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864BEEA-131D-4CA8-9F17-0F3FA45E67B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41A044-73D3-4223-B66F-1ADC7D567B6B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52F988A5-4043-41F3-A638-90A9C5CEFA49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7" name="표 10">
            <a:extLst>
              <a:ext uri="{FF2B5EF4-FFF2-40B4-BE49-F238E27FC236}">
                <a16:creationId xmlns:a16="http://schemas.microsoft.com/office/drawing/2014/main" id="{050BB485-A7DC-4A02-B300-428017F38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742F3F8-2BF3-4FFE-865D-50FA3930B51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아래쪽 108">
            <a:extLst>
              <a:ext uri="{FF2B5EF4-FFF2-40B4-BE49-F238E27FC236}">
                <a16:creationId xmlns:a16="http://schemas.microsoft.com/office/drawing/2014/main" id="{00E8D19D-6AD5-418A-8399-02A0E1B592C1}"/>
              </a:ext>
            </a:extLst>
          </p:cNvPr>
          <p:cNvSpPr/>
          <p:nvPr/>
        </p:nvSpPr>
        <p:spPr>
          <a:xfrm>
            <a:off x="8937147" y="3983925"/>
            <a:ext cx="237143" cy="2287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53D3C79-C103-4F92-BA58-FB12D190D24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8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수정 완료 </a:t>
            </a:r>
            <a:r>
              <a:rPr lang="ko-KR" altLang="en-US" sz="1500" err="1">
                <a:solidFill>
                  <a:schemeClr val="tx1"/>
                </a:solidFill>
              </a:rPr>
              <a:t>상태창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SMS/</a:t>
            </a:r>
            <a:r>
              <a:rPr lang="ko-KR" altLang="en-US" sz="900" dirty="0">
                <a:solidFill>
                  <a:schemeClr val="tx1"/>
                </a:solidFill>
              </a:rPr>
              <a:t>구입</a:t>
            </a:r>
            <a:r>
              <a:rPr lang="en-US" altLang="ko-KR" sz="900" dirty="0">
                <a:solidFill>
                  <a:schemeClr val="tx1"/>
                </a:solidFill>
              </a:rPr>
              <a:t>, SMS/</a:t>
            </a:r>
            <a:r>
              <a:rPr lang="ko-KR" altLang="en-US" sz="900" dirty="0">
                <a:solidFill>
                  <a:schemeClr val="tx1"/>
                </a:solidFill>
              </a:rPr>
              <a:t>횟수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팝업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소속명칭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부서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담당자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선택 시 아이콘 변경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 클릭 시 내용 변경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45829"/>
              </p:ext>
            </p:extLst>
          </p:nvPr>
        </p:nvGraphicFramePr>
        <p:xfrm>
          <a:off x="2684870" y="1698617"/>
          <a:ext cx="659692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51101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79840" y="3906785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060D8A-FFD3-4A59-9604-289BC32BE9F6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>
                <a:solidFill>
                  <a:schemeClr val="tx1"/>
                </a:solidFill>
              </a:rPr>
              <a:t>차량 설정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수정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7DF038-B7A2-4B51-8529-BE77538839C6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D9F5D30-8F97-4346-ABED-C18064A284A8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4CCDC657-06DB-4839-A01E-05DDA2B7CA50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86" name="그래픽 185" descr="택시">
              <a:extLst>
                <a:ext uri="{FF2B5EF4-FFF2-40B4-BE49-F238E27FC236}">
                  <a16:creationId xmlns:a16="http://schemas.microsoft.com/office/drawing/2014/main" id="{378A18F4-AE2E-4FAE-A453-BEC871DF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87" name="그래픽 186" descr="오토바이">
              <a:extLst>
                <a:ext uri="{FF2B5EF4-FFF2-40B4-BE49-F238E27FC236}">
                  <a16:creationId xmlns:a16="http://schemas.microsoft.com/office/drawing/2014/main" id="{0102F753-A91A-4271-B64A-8949FD5A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88" name="그래픽 187" descr="사람">
              <a:extLst>
                <a:ext uri="{FF2B5EF4-FFF2-40B4-BE49-F238E27FC236}">
                  <a16:creationId xmlns:a16="http://schemas.microsoft.com/office/drawing/2014/main" id="{42CC74A1-2D5E-4810-AC98-B8A21844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EFAF28AA-FBB3-405B-B771-FA25F56A585D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8E1B32BE-3BF6-4EE0-A899-ACD3C0143817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FA7D1CE6-7A03-477A-A350-E684B159FDBB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CF5E322-84C5-4DF7-808B-6EEE9744C191}"/>
              </a:ext>
            </a:extLst>
          </p:cNvPr>
          <p:cNvSpPr/>
          <p:nvPr/>
        </p:nvSpPr>
        <p:spPr>
          <a:xfrm>
            <a:off x="5417366" y="373743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5358D4B-ABC9-4FF7-8FFF-423205C5DCA6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689E366-D76F-45A0-8BD0-67CC4AB04407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8856409-A6B1-49DC-BFF1-DE29E2B2C38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5B2A6A6-9B57-4A3B-B7D8-08050265DD0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73BA040-4AC0-4019-852D-9042370F2F4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508F2A0-A915-4604-BC86-0012A2F6A58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7BE130-52FE-4FA7-86FC-F1341F92999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516F9A3-9F62-4578-A84C-4DA75305B34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D3D1F2-87B9-4FD9-A6AD-5564307D26D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C2A4E37-3B1C-406F-9C4F-EA81853CD37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0CA023C-354F-44A1-B200-B5C7FE2A5D8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097686C-B648-4229-B046-0E249B82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368404C-80E6-4DC6-8ACD-1F3F0882FEE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EB724D61-41A3-43D9-ABFE-88F8B5EFA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9C17145-B7CA-4B6D-8916-E491E6A31B5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377C07C-C177-4795-9CF4-229977EDA90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27612D8-3D99-4B39-AB5A-FD3F113F3CF6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255FA8C4-6903-490A-845B-62B547E27FED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B0CF01-4849-4730-9607-F8758872C869}"/>
              </a:ext>
            </a:extLst>
          </p:cNvPr>
          <p:cNvSpPr/>
          <p:nvPr/>
        </p:nvSpPr>
        <p:spPr>
          <a:xfrm>
            <a:off x="4156725" y="2411548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수정이 정상적으로 완료 되었습니다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30AE714C-7219-436D-8601-C63EDE214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A4F229-EB7E-4240-B9D6-C83CD2B16A1A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D3A97E8-17E3-433D-8951-8806061F631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83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6D93962-820A-46A1-A6F8-9F9F393A6F28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D7D0E15-497B-48C7-85F5-5CD2387C11EB}"/>
              </a:ext>
            </a:extLst>
          </p:cNvPr>
          <p:cNvSpPr/>
          <p:nvPr/>
        </p:nvSpPr>
        <p:spPr>
          <a:xfrm>
            <a:off x="7187824" y="172335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199D7-A16F-4562-A851-30CCC29F539E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C4069-A8FB-47EB-B087-D9904BA6B0DA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B81ACC-DBD6-48FA-8820-A317FB3EBEE5}"/>
              </a:ext>
            </a:extLst>
          </p:cNvPr>
          <p:cNvSpPr/>
          <p:nvPr/>
        </p:nvSpPr>
        <p:spPr>
          <a:xfrm>
            <a:off x="7187824" y="172335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15" name="표 4">
            <a:extLst>
              <a:ext uri="{FF2B5EF4-FFF2-40B4-BE49-F238E27FC236}">
                <a16:creationId xmlns:a16="http://schemas.microsoft.com/office/drawing/2014/main" id="{36EE4E32-A203-4731-8C92-DC6EF977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12997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B44CB0C-875C-4740-8955-972FD62FDA5D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4F6F45AC-C48F-4B10-BFAC-C16B6E8BE59E}"/>
              </a:ext>
            </a:extLst>
          </p:cNvPr>
          <p:cNvSpPr/>
          <p:nvPr/>
        </p:nvSpPr>
        <p:spPr>
          <a:xfrm>
            <a:off x="6938931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822210F-69C8-4F30-926F-8610503BB273}"/>
              </a:ext>
            </a:extLst>
          </p:cNvPr>
          <p:cNvSpPr/>
          <p:nvPr/>
        </p:nvSpPr>
        <p:spPr>
          <a:xfrm>
            <a:off x="5667544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1C7E30-B5BF-4898-A84C-0C52A0E00A83}"/>
              </a:ext>
            </a:extLst>
          </p:cNvPr>
          <p:cNvSpPr/>
          <p:nvPr/>
        </p:nvSpPr>
        <p:spPr>
          <a:xfrm>
            <a:off x="6521292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7" name="화살표: 아래쪽 126">
            <a:extLst>
              <a:ext uri="{FF2B5EF4-FFF2-40B4-BE49-F238E27FC236}">
                <a16:creationId xmlns:a16="http://schemas.microsoft.com/office/drawing/2014/main" id="{0C37200D-5F5E-4754-8F4D-26B7E2901732}"/>
              </a:ext>
            </a:extLst>
          </p:cNvPr>
          <p:cNvSpPr/>
          <p:nvPr/>
        </p:nvSpPr>
        <p:spPr>
          <a:xfrm>
            <a:off x="6299739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2B7531A9-34CF-43E1-95E5-2F667497165C}"/>
              </a:ext>
            </a:extLst>
          </p:cNvPr>
          <p:cNvSpPr/>
          <p:nvPr/>
        </p:nvSpPr>
        <p:spPr>
          <a:xfrm>
            <a:off x="7181189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9F38401-E49A-477F-9F06-E82D0E761280}"/>
              </a:ext>
            </a:extLst>
          </p:cNvPr>
          <p:cNvSpPr/>
          <p:nvPr/>
        </p:nvSpPr>
        <p:spPr>
          <a:xfrm>
            <a:off x="3596641" y="1604492"/>
            <a:ext cx="3910444" cy="36919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5" name="표 19">
            <a:extLst>
              <a:ext uri="{FF2B5EF4-FFF2-40B4-BE49-F238E27FC236}">
                <a16:creationId xmlns:a16="http://schemas.microsoft.com/office/drawing/2014/main" id="{E338C1FF-0617-4567-BA80-F8B0A1CD0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56006"/>
              </p:ext>
            </p:extLst>
          </p:nvPr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36" name="표 19">
            <a:extLst>
              <a:ext uri="{FF2B5EF4-FFF2-40B4-BE49-F238E27FC236}">
                <a16:creationId xmlns:a16="http://schemas.microsoft.com/office/drawing/2014/main" id="{C85B91B2-BD2D-4853-8CFF-99D8952BC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75535"/>
              </p:ext>
            </p:extLst>
          </p:nvPr>
        </p:nvGraphicFramePr>
        <p:xfrm>
          <a:off x="3808078" y="3317063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E15E3C-AC53-47C5-91F6-F95C7C6DA2B1}"/>
              </a:ext>
            </a:extLst>
          </p:cNvPr>
          <p:cNvSpPr/>
          <p:nvPr/>
        </p:nvSpPr>
        <p:spPr>
          <a:xfrm>
            <a:off x="3808078" y="4551356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35E2276-B34A-45E2-ADF4-9E4A75256E11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B8F41B-05ED-47AC-9A43-39A6062A0EDC}"/>
              </a:ext>
            </a:extLst>
          </p:cNvPr>
          <p:cNvSpPr/>
          <p:nvPr/>
        </p:nvSpPr>
        <p:spPr>
          <a:xfrm>
            <a:off x="3808078" y="3684881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DD4FBB1-DA94-4418-AE04-7D6F49C1D8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848D014-2926-4B19-9F13-5919AB70C9B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955C504-BCD8-468B-8C64-DEFC7BF10FA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D48B200-C0C6-4B8A-A7F2-9B361156ED6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3C37B84-7659-4F70-8467-730874AC5F7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1DDB164-0FBF-4C96-A95E-1B222B8BCDE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772D7FF-D658-4C59-A3F8-62774239E0A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218A74-1D77-4E2B-92D3-7D48BA56A6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760A1EB-F1D3-4E18-A824-FCB7A5FED38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036D1FE-91C4-4242-B018-DA500AB0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0E367A3-6AD7-433F-AF12-B6643411C69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3" name="그래픽 152" descr="사용자">
              <a:extLst>
                <a:ext uri="{FF2B5EF4-FFF2-40B4-BE49-F238E27FC236}">
                  <a16:creationId xmlns:a16="http://schemas.microsoft.com/office/drawing/2014/main" id="{ABB010CC-D59F-4CCE-A6FC-3148CE10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9AA3075-CE57-402B-AC64-FDA49820D63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F9C22F-69A8-412F-A133-8B17841486F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68D0F9A2-7FC4-4A97-A247-64EFED58F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52E942-0789-4E1B-9E8B-2B9E84CA4A92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D76A984-5C54-4E71-A0D5-F721EBAA809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7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45AA01-6F11-4854-9260-81638BD7232D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92606D-952F-446C-AA8B-7A509126CF60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C629B4-51F2-48C1-ABF6-3A93B402FEED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9A018E2D-F4EA-4994-9A69-E02FF8451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44105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A7673F-3324-499F-82C8-F1DCF1ED3C42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04CA85AB-3415-40FF-894A-9770C1BA7F06}"/>
              </a:ext>
            </a:extLst>
          </p:cNvPr>
          <p:cNvSpPr/>
          <p:nvPr/>
        </p:nvSpPr>
        <p:spPr>
          <a:xfrm>
            <a:off x="6938931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F63D85-F631-44EE-B3DD-0741DEC1EAF3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5" name="표 19">
            <a:extLst>
              <a:ext uri="{FF2B5EF4-FFF2-40B4-BE49-F238E27FC236}">
                <a16:creationId xmlns:a16="http://schemas.microsoft.com/office/drawing/2014/main" id="{FDB23C21-6E01-46BE-9D8A-66921052049E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12" name="표 19">
            <a:extLst>
              <a:ext uri="{FF2B5EF4-FFF2-40B4-BE49-F238E27FC236}">
                <a16:creationId xmlns:a16="http://schemas.microsoft.com/office/drawing/2014/main" id="{5B520C94-1DA3-4996-8B2A-4D75A00C4054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8A76E36-D7CC-4CCA-99EF-A721D6DDC515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48D4CF-D00D-42A4-84F0-C6E8D34AB3FE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14DC3E-6B17-4433-AFCF-8C86C78C24A0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C452E9D-8D31-42D1-B64F-4811DFEE5042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22" name="표 19">
            <a:extLst>
              <a:ext uri="{FF2B5EF4-FFF2-40B4-BE49-F238E27FC236}">
                <a16:creationId xmlns:a16="http://schemas.microsoft.com/office/drawing/2014/main" id="{3BE3DBF2-2F66-4CF8-BABC-25C19F549685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24" name="표 19">
            <a:extLst>
              <a:ext uri="{FF2B5EF4-FFF2-40B4-BE49-F238E27FC236}">
                <a16:creationId xmlns:a16="http://schemas.microsoft.com/office/drawing/2014/main" id="{7F496579-211D-4C6F-95A9-C86858923F0D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F798CF9-1311-4BCD-8DFC-7B0452CFDA45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07A5D23-2D65-402F-B675-09B4B95B9EAC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CD1D0B0-812C-4571-8588-B00AD9CC9D88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6214A1-432D-461B-BCB2-5B270CFA3814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4" name="표 25">
            <a:extLst>
              <a:ext uri="{FF2B5EF4-FFF2-40B4-BE49-F238E27FC236}">
                <a16:creationId xmlns:a16="http://schemas.microsoft.com/office/drawing/2014/main" id="{C0DD276B-E055-46C0-AC26-AEDF4E0FA3E2}"/>
              </a:ext>
            </a:extLst>
          </p:cNvPr>
          <p:cNvGraphicFramePr>
            <a:graphicFrameLocks noGrp="1"/>
          </p:cNvGraphicFramePr>
          <p:nvPr/>
        </p:nvGraphicFramePr>
        <p:xfrm>
          <a:off x="3926607" y="1888856"/>
          <a:ext cx="3759382" cy="4264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143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823979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상품명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2020-03-24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이용 약관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□ 전체동의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통신과금서비스</a:t>
                      </a:r>
                      <a:r>
                        <a:rPr lang="ko-KR" altLang="en-US" sz="800"/>
                        <a:t> 이용약관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개인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신용</a:t>
                      </a:r>
                      <a:r>
                        <a:rPr lang="en-US" altLang="ko-KR" sz="800"/>
                        <a:t>)</a:t>
                      </a:r>
                      <a:r>
                        <a:rPr lang="ko-KR" altLang="en-US" sz="800"/>
                        <a:t>정보 수집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이용동의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개인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신용</a:t>
                      </a:r>
                      <a:r>
                        <a:rPr lang="en-US" altLang="ko-KR" sz="800"/>
                        <a:t>)</a:t>
                      </a:r>
                      <a:r>
                        <a:rPr lang="ko-KR" altLang="en-US" sz="800"/>
                        <a:t>정보 제공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위탁동의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광고성정보</a:t>
                      </a:r>
                      <a:r>
                        <a:rPr lang="ko-KR" altLang="en-US" sz="800"/>
                        <a:t> 전송을 위한 개인정보 수집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이용동의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광고성정보</a:t>
                      </a:r>
                      <a:r>
                        <a:rPr lang="ko-KR" altLang="en-US" sz="800"/>
                        <a:t> 전송을 위한 개인정보 제</a:t>
                      </a: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자 제공동의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3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E0AA2E3-2BF6-457B-873F-F2AE18A49C87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7CBC546-E160-4B1D-8514-1578FF1BEB3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CAE885-6DD8-408E-9097-19A18651197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9A3D630-A24B-4776-906D-7E3042DCC49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239B430-550E-4AEB-9207-FAA9AE36988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A35434E-0ECE-47E4-B777-94ECE73C179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F66EC3-D44C-4A05-82C6-1C6701A9253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8FEE27D-2DCF-4ABC-BED4-27E60298BF3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19C7A3D-D693-4479-9D8D-45340D042B5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7C9F75C-72E7-4ABB-AA12-77ED4B4EF40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FA1D4F6-AD29-4E2D-82E3-EDA5C1D6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02F03B3-75C0-4B41-9205-36AA4A5B308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8" name="그래픽 157" descr="사용자">
              <a:extLst>
                <a:ext uri="{FF2B5EF4-FFF2-40B4-BE49-F238E27FC236}">
                  <a16:creationId xmlns:a16="http://schemas.microsoft.com/office/drawing/2014/main" id="{FA51C309-1F19-4595-B93E-7FE9ECC1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1666577C-4D50-4F48-A476-7B46FBAB359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769E279-DFA4-4E5B-BC13-F3BAD815811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A54DF159-7764-4DE3-B199-2E0A7D73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926646-F87C-41AE-937E-F631F3D620D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05E5192-4A65-4DB0-A0F4-F55EC5D19BB1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51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423CA0-30BC-4D4C-BCE2-C840D8EFF975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04A271-25E3-4146-927A-3DCCDCED01AD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91E49A-6558-4231-A98F-677F934B371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77AD7825-C5C4-4DD0-B355-F21184CF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05704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D21131A8-BAF1-48C4-AA62-DAB869CE9466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313BA2E-6D7E-4644-B30B-6E932209EF6D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8" name="표 19">
            <a:extLst>
              <a:ext uri="{FF2B5EF4-FFF2-40B4-BE49-F238E27FC236}">
                <a16:creationId xmlns:a16="http://schemas.microsoft.com/office/drawing/2014/main" id="{9E6CF466-F14C-4818-A209-E026B7888FE1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F9075592-735A-4981-86C5-26B8A0CA0143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DC8611-A3D2-4458-B7FA-02DE07E6AA53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42A699-EC50-42F3-A166-C80CFE69EF49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7C3BE4-6C71-4CE8-9F69-57146CBD68E7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8CFED9E-4A65-4415-8FF5-9310A76FD099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3" name="표 19">
            <a:extLst>
              <a:ext uri="{FF2B5EF4-FFF2-40B4-BE49-F238E27FC236}">
                <a16:creationId xmlns:a16="http://schemas.microsoft.com/office/drawing/2014/main" id="{D2CB1CD2-B932-4211-B8DA-AD3E71B95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506286"/>
              </p:ext>
            </p:extLst>
          </p:nvPr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15" name="표 19">
            <a:extLst>
              <a:ext uri="{FF2B5EF4-FFF2-40B4-BE49-F238E27FC236}">
                <a16:creationId xmlns:a16="http://schemas.microsoft.com/office/drawing/2014/main" id="{4E74E21A-A30C-419F-8395-772F7D4FAAD2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35DD98-9105-48AC-B65E-9AAD769F08FA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F40FF5-D165-40B7-BDA4-47790FA3DAB2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1CFA16B-100F-4019-819D-8E6F6D327E5E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6" name="표 19">
            <a:extLst>
              <a:ext uri="{FF2B5EF4-FFF2-40B4-BE49-F238E27FC236}">
                <a16:creationId xmlns:a16="http://schemas.microsoft.com/office/drawing/2014/main" id="{378057AB-2ADA-41D9-BD80-06B19F21D4F7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92B4D85-E983-45AA-B47C-E132D179F7D8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4340E5-3C5D-4DB0-BC6D-F7CE1ED07580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4A68D5-D447-46BE-B329-4DED2A9DF9DF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22C369B-D704-4BD6-A504-BAD5EDBFB85C}"/>
              </a:ext>
            </a:extLst>
          </p:cNvPr>
          <p:cNvSpPr/>
          <p:nvPr/>
        </p:nvSpPr>
        <p:spPr>
          <a:xfrm>
            <a:off x="5772150" y="2628900"/>
            <a:ext cx="1946372" cy="383894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5692AC4-9096-4073-9860-1CACA4B5A4D5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8" name="표 25">
            <a:extLst>
              <a:ext uri="{FF2B5EF4-FFF2-40B4-BE49-F238E27FC236}">
                <a16:creationId xmlns:a16="http://schemas.microsoft.com/office/drawing/2014/main" id="{168D4F57-F40D-414F-BD58-4D1C7A12C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49269"/>
              </p:ext>
            </p:extLst>
          </p:nvPr>
        </p:nvGraphicFramePr>
        <p:xfrm>
          <a:off x="3926607" y="1888856"/>
          <a:ext cx="3759382" cy="4362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3168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1004954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Skt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Kt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LG U+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알뜰폰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3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3F6E44D-DC1D-48E0-8D11-B09B91CC549E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C01C41-22B3-48E9-BD7A-344A1D7B01B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60FA17B-64C4-4C5F-9BD1-E445C579510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2BF4EBF-A47D-4E7C-B45F-D46B89ABB75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D2BC871-E25A-423D-9352-11822DF9C37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D6C3E32-5DAC-4D15-83A6-4231660555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2341C3-2939-4322-BE7B-AC365EBBA84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4485041-F243-4E19-A094-0C5E3449604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AF24E94-3869-49F5-8442-67A05D0ADF1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438A636-7163-444E-B66A-2065353843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E4EA815-4395-46B2-8848-C78735B5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9227FD-FD30-483F-A89F-EC35CD98D71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2" name="그래픽 161" descr="사용자">
              <a:extLst>
                <a:ext uri="{FF2B5EF4-FFF2-40B4-BE49-F238E27FC236}">
                  <a16:creationId xmlns:a16="http://schemas.microsoft.com/office/drawing/2014/main" id="{EFE71A50-9A3F-4D7D-A69E-FDE956DB9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54759CF-36D7-4DF3-AE4C-80631F1AE7E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D64F3F-ABD2-4607-9D79-E70B0D361A1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7" name="표 10">
            <a:extLst>
              <a:ext uri="{FF2B5EF4-FFF2-40B4-BE49-F238E27FC236}">
                <a16:creationId xmlns:a16="http://schemas.microsoft.com/office/drawing/2014/main" id="{3A63067F-5657-41AC-AFAC-1ABBF92F2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7FD9493-691C-4836-84CA-3A42ADCF21C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E8F888-4754-49F1-83CE-0ABFACB7302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61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F48D4D3-DFB6-4C18-8E7A-4D44D17BE92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87E3F-042D-4492-A2BE-0B73F353C829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A4CAFA-303C-40B9-B6E2-FBEBB408D0F8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3" name="표 4">
            <a:extLst>
              <a:ext uri="{FF2B5EF4-FFF2-40B4-BE49-F238E27FC236}">
                <a16:creationId xmlns:a16="http://schemas.microsoft.com/office/drawing/2014/main" id="{E7FAA706-2E24-4FF5-8A81-719AF724B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1436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D9DA7C14-4DEE-4CFE-AC1C-076DAE5FB100}"/>
              </a:ext>
            </a:extLst>
          </p:cNvPr>
          <p:cNvSpPr/>
          <p:nvPr/>
        </p:nvSpPr>
        <p:spPr>
          <a:xfrm>
            <a:off x="2728425" y="2408847"/>
            <a:ext cx="6592023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53A069-0A15-4F07-A1C0-2ED2BD161AA9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153AB2-AF87-4FFC-BDC1-A7953664B9C7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605040-E5E7-46CD-99AA-DAE87CA7C9BF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8390FDD7-32B1-47EB-915C-7C630D2A245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3" name="표 19">
            <a:extLst>
              <a:ext uri="{FF2B5EF4-FFF2-40B4-BE49-F238E27FC236}">
                <a16:creationId xmlns:a16="http://schemas.microsoft.com/office/drawing/2014/main" id="{B32B2235-DE9C-4168-BE96-1E22649E7B0E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5" name="표 19">
            <a:extLst>
              <a:ext uri="{FF2B5EF4-FFF2-40B4-BE49-F238E27FC236}">
                <a16:creationId xmlns:a16="http://schemas.microsoft.com/office/drawing/2014/main" id="{8A509104-CE0C-4AC2-8842-FB9F738DF7EA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3C41685-E498-4948-907B-00EACA3E743A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4B590B0-412A-460F-947F-E32D9F03E198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A5755CA0-2864-404A-B91E-B41282AB8712}"/>
              </a:ext>
            </a:extLst>
          </p:cNvPr>
          <p:cNvSpPr/>
          <p:nvPr/>
        </p:nvSpPr>
        <p:spPr>
          <a:xfrm>
            <a:off x="5269156" y="320231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8A36242-C667-41E6-A1B3-C2389A29B5B3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21" name="표 25">
            <a:extLst>
              <a:ext uri="{FF2B5EF4-FFF2-40B4-BE49-F238E27FC236}">
                <a16:creationId xmlns:a16="http://schemas.microsoft.com/office/drawing/2014/main" id="{BAE501C0-3F94-4CD2-86C1-09F8C8FBA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10125"/>
              </p:ext>
            </p:extLst>
          </p:nvPr>
        </p:nvGraphicFramePr>
        <p:xfrm>
          <a:off x="3926607" y="1888856"/>
          <a:ext cx="3759382" cy="4264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3127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640041">
                  <a:extLst>
                    <a:ext uri="{9D8B030D-6E8A-4147-A177-3AD203B41FA5}">
                      <a16:colId xmlns:a16="http://schemas.microsoft.com/office/drawing/2014/main" val="3558652523"/>
                    </a:ext>
                  </a:extLst>
                </a:gridCol>
                <a:gridCol w="613087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391867">
                  <a:extLst>
                    <a:ext uri="{9D8B030D-6E8A-4147-A177-3AD203B41FA5}">
                      <a16:colId xmlns:a16="http://schemas.microsoft.com/office/drawing/2014/main" val="1168042745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rgbClr val="FF0000"/>
                          </a:solidFill>
                        </a:rPr>
                        <a:t>일반결제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간편결제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KT</a:t>
                      </a:r>
                      <a:r>
                        <a:rPr lang="ko-KR" altLang="en-US" sz="800"/>
                        <a:t>인증</a:t>
                      </a:r>
                      <a:r>
                        <a:rPr lang="en-US" altLang="ko-KR" sz="800"/>
                        <a:t>(PASS)(APP</a:t>
                      </a:r>
                      <a:r>
                        <a:rPr lang="ko-KR" altLang="en-US" sz="800"/>
                        <a:t>필수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050"/>
                        <a:t>         KT       </a:t>
                      </a:r>
                      <a:r>
                        <a:rPr lang="en-US" altLang="ko-KR" sz="1050" u="sng"/>
                        <a:t>010   </a:t>
                      </a:r>
                      <a:r>
                        <a:rPr lang="en-US" altLang="ko-KR" sz="1050"/>
                        <a:t>     </a:t>
                      </a:r>
                      <a:r>
                        <a:rPr lang="en-US" altLang="ko-KR" sz="1050" u="sng"/>
                        <a:t>“-” </a:t>
                      </a:r>
                      <a:r>
                        <a:rPr lang="ko-KR" altLang="en-US" sz="1050" u="sng"/>
                        <a:t>없이 숫자만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       </a:t>
                      </a:r>
                      <a:r>
                        <a:rPr lang="ko-KR" altLang="en-US" sz="1100" u="sng"/>
                        <a:t>생년월일</a:t>
                      </a:r>
                      <a:r>
                        <a:rPr lang="en-US" altLang="ko-KR" sz="1100" u="sng"/>
                        <a:t>(</a:t>
                      </a:r>
                      <a:r>
                        <a:rPr lang="ko-KR" altLang="en-US" sz="1100" u="sng"/>
                        <a:t>예</a:t>
                      </a:r>
                      <a:r>
                        <a:rPr lang="en-US" altLang="ko-KR" sz="1100" u="sng"/>
                        <a:t>)881225</a:t>
                      </a:r>
                      <a:r>
                        <a:rPr lang="en-US" altLang="ko-KR" sz="1100"/>
                        <a:t> - </a:t>
                      </a:r>
                      <a:r>
                        <a:rPr lang="en-US" altLang="ko-KR" sz="1100" u="sng"/>
                        <a:t>      </a:t>
                      </a:r>
                      <a:r>
                        <a:rPr lang="ko-KR" altLang="en-US" sz="1100"/>
                        <a:t>●●●●●●</a:t>
                      </a:r>
                      <a:r>
                        <a:rPr lang="en-US" altLang="ko-KR" sz="1100"/>
                        <a:t> </a:t>
                      </a: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  </a:t>
                      </a:r>
                      <a:r>
                        <a:rPr lang="ko-KR" altLang="en-US" sz="1050"/>
                        <a:t>□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</a:rPr>
                        <a:t>간편결제 서비스 </a:t>
                      </a:r>
                      <a:r>
                        <a:rPr lang="ko-KR" altLang="en-US" sz="1050"/>
                        <a:t>이용 동의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선택</a:t>
                      </a:r>
                      <a:r>
                        <a:rPr lang="en-US" altLang="ko-KR" sz="1050"/>
                        <a:t>)</a:t>
                      </a:r>
                      <a:r>
                        <a:rPr lang="ko-KR" altLang="en-US" sz="1050" u="sng"/>
                        <a:t>보기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5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69C7300-58AD-4930-82AE-0E0938777086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664DA27-E82D-4783-A063-3FF9DBEF880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5E38A55-CB93-41D7-A2F9-848E053BAD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94FDB7F-9445-4DBD-ACCA-EA0830F2273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8675F56-6C02-475E-9871-728576B90B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595D452-CAA8-412F-A4DB-93E3246245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3F51FF-E394-48A7-A9E4-EBA0EC617EA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00977F7-19FC-4A7C-82D9-D9CB690F44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72EF037-C7A5-4D17-9A9F-BA12657EB55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EE431F1-76B2-446E-9748-96255800124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660AEDD1-9A7D-4AE0-9892-EDE40AFB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9473613-B667-4D31-B70C-54354931636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4" name="그래픽 153" descr="사용자">
              <a:extLst>
                <a:ext uri="{FF2B5EF4-FFF2-40B4-BE49-F238E27FC236}">
                  <a16:creationId xmlns:a16="http://schemas.microsoft.com/office/drawing/2014/main" id="{2E0D5AB7-0758-4714-9078-9A41E644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9907F0-BDC3-437A-9EE3-624708061E3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F909189-955F-4C9A-BA42-57E1DC35D93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10">
            <a:extLst>
              <a:ext uri="{FF2B5EF4-FFF2-40B4-BE49-F238E27FC236}">
                <a16:creationId xmlns:a16="http://schemas.microsoft.com/office/drawing/2014/main" id="{E3971195-9FC5-4E2C-B992-6FF4A0B0B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0C8BA27-F90A-4943-9797-AEF8F94C71F0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E5DF4E0-71B9-40C6-A75F-733A14530E3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2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52C99B-C2DB-4850-861E-A3677AC0342E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2AEED3-3723-4D29-9325-A10E8395ECC2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0C0D5F-BDF1-4245-BC4A-37300D77FAEC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1D3FB894-E24A-4C9F-AC7A-847F0DB4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5625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434D04BE-A450-4354-B6CF-E188860958F5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6" name="표 19">
            <a:extLst>
              <a:ext uri="{FF2B5EF4-FFF2-40B4-BE49-F238E27FC236}">
                <a16:creationId xmlns:a16="http://schemas.microsoft.com/office/drawing/2014/main" id="{50A03604-02FD-498F-846C-4D5145C9D250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8B458A98-CCB9-4879-A50B-77CDC80FE198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71922C8D-23C7-40D7-AA42-2766E65124A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3" name="표 19">
            <a:extLst>
              <a:ext uri="{FF2B5EF4-FFF2-40B4-BE49-F238E27FC236}">
                <a16:creationId xmlns:a16="http://schemas.microsoft.com/office/drawing/2014/main" id="{342FFEE1-F98D-4EFF-9008-8A88095E659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C296D9-3000-4027-8FC9-4C1D332E6D32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6F9E21E-B8E2-410B-A36D-E917E2E1C2AA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73519C3-05A4-4D97-843E-E6E2F4C3F65A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74E0B88-3365-4815-B643-897A07872203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6" name="표 25">
            <a:extLst>
              <a:ext uri="{FF2B5EF4-FFF2-40B4-BE49-F238E27FC236}">
                <a16:creationId xmlns:a16="http://schemas.microsoft.com/office/drawing/2014/main" id="{69BA1EA6-5EB7-41FC-A789-73991420E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03777"/>
              </p:ext>
            </p:extLst>
          </p:nvPr>
        </p:nvGraphicFramePr>
        <p:xfrm>
          <a:off x="3926607" y="1888856"/>
          <a:ext cx="3743998" cy="4301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48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798675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11813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  <a:gridCol w="816745">
                  <a:extLst>
                    <a:ext uri="{9D8B030D-6E8A-4147-A177-3AD203B41FA5}">
                      <a16:colId xmlns:a16="http://schemas.microsoft.com/office/drawing/2014/main" val="901338779"/>
                    </a:ext>
                  </a:extLst>
                </a:gridCol>
              </a:tblGrid>
              <a:tr h="3802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상품명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2020-03-24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승인번호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재전송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800" err="1"/>
                        <a:t>결제알림</a:t>
                      </a:r>
                      <a:r>
                        <a:rPr lang="ko-KR" altLang="en-US" sz="800"/>
                        <a:t> 이메일 입력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결제 내용에 동의 하시면 하단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</a:rPr>
                        <a:t>결제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800"/>
                        <a:t>버튼을 눌러주십시오</a:t>
                      </a:r>
                      <a:r>
                        <a:rPr lang="en-US" altLang="ko-KR" sz="800"/>
                        <a:t>.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안심결제 수신동의 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                                                   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결제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83EFBBB-C6D9-4625-8CAC-E0CCF1C42CFB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BD51B34-9449-4BE2-AB9B-35F40431A83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27B0AF3-E4A3-40DB-8AE7-29A9C185EDD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6627854-5BC5-4450-8B12-C16B2A5317F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4BA79AF-5B58-4BB9-AF4C-6CE09A80512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21A9C7-917C-4D7D-9947-2C9572438B4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930E594-B0B6-47CA-A3A0-9E5D809DDDE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3DB34D5-AAB7-49E8-8277-202F6B9757F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3EEE12-B41C-46C7-8604-E79D196ADA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838E071-0581-4311-9786-66680077FF1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55A9BC-227B-4F2B-8065-E5285F8A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38650E4-55B8-4795-97A7-4FCE0732ACA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래픽 151" descr="사용자">
              <a:extLst>
                <a:ext uri="{FF2B5EF4-FFF2-40B4-BE49-F238E27FC236}">
                  <a16:creationId xmlns:a16="http://schemas.microsoft.com/office/drawing/2014/main" id="{189D800F-BAC5-4D68-B996-DE3539EA6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21E508C-6D7E-4853-A1F3-1773477D713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BDD7E25-6623-4EA4-B012-3B9C5321160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C7A9CB5-E8DD-4102-B09F-7741D21D0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DDC96F8-F0AE-482B-9435-73BFB68122C4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748730A-FB4C-4E36-9E76-BC6F9F9EAF9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75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횟수확인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사용자의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 체크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F53C4D6-0A33-4268-9DEB-4547E382043C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6358A-C665-4476-BD17-35BF51EE01FC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797972-C836-4C5F-888D-F94474E55D71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B1C465-D15A-4DFF-922F-94438A6B26F1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EBBD0A5-FF3E-4303-AF50-327FFD91BAE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98DCDD7-F3CB-4138-8969-CC231FAB2178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354F9F-8FD3-4F75-B4F1-46E96901E661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932D5C-C54D-4CA3-B6FA-293046A8EC9C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D9F62BFD-AE6F-4609-81E0-793ECC6F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3917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0FFC27B-A400-4E50-8274-18B7BAF5C277}"/>
              </a:ext>
            </a:extLst>
          </p:cNvPr>
          <p:cNvSpPr/>
          <p:nvPr/>
        </p:nvSpPr>
        <p:spPr>
          <a:xfrm>
            <a:off x="3933321" y="2392582"/>
            <a:ext cx="3910444" cy="986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6" name="표 19">
            <a:extLst>
              <a:ext uri="{FF2B5EF4-FFF2-40B4-BE49-F238E27FC236}">
                <a16:creationId xmlns:a16="http://schemas.microsoft.com/office/drawing/2014/main" id="{5C7C8A69-E558-40AC-8D99-DAE48299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62493"/>
              </p:ext>
            </p:extLst>
          </p:nvPr>
        </p:nvGraphicFramePr>
        <p:xfrm>
          <a:off x="3976988" y="2467400"/>
          <a:ext cx="3795412" cy="86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770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89770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039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횟수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237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SMS </a:t>
                      </a:r>
                      <a:r>
                        <a:rPr lang="ko-KR" altLang="en-US" sz="1050"/>
                        <a:t>남은 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1000 </a:t>
                      </a:r>
                      <a:r>
                        <a:rPr lang="ko-KR" altLang="en-US" sz="105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237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SMS </a:t>
                      </a:r>
                      <a:r>
                        <a:rPr lang="ko-KR" altLang="en-US" sz="1050"/>
                        <a:t>총 사용량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20000 </a:t>
                      </a:r>
                      <a:r>
                        <a:rPr lang="ko-KR" altLang="en-US" sz="105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F17177B-C3CB-49F8-8D21-B5DBD7C0FE8A}"/>
              </a:ext>
            </a:extLst>
          </p:cNvPr>
          <p:cNvSpPr/>
          <p:nvPr/>
        </p:nvSpPr>
        <p:spPr>
          <a:xfrm>
            <a:off x="7329066" y="253532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EA03A0B-0900-4667-A668-A86C8801B93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22AA78D-ABCD-4669-9964-357E880C635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317C298-4D67-4BAC-9437-899F458AD78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9D0E41-BC68-4FAC-9C3D-F16F6DEC390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F5BFD23-885A-409A-8FA5-A462E1D1FB5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A5ECEA5-F684-4E00-AF7C-E5E1A071DE8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76507BD-9E3B-4C68-8BD1-E6BA9229DCE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30FD99-3C8F-4F71-A957-E4501CD2998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D9FF73-F170-4FD8-A8C7-07655A6030C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C5C0A71-40FC-4CAC-9925-46B341D8C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A64E1C0-4C06-412C-9F84-AFA0A1D7FC7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75AED2E9-2A40-44B7-8966-B14CE453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76D3935-94DD-482F-AB25-DDA6BC1A772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614B017-9B3D-4267-A616-C75DF5594AA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13AB30CA-482F-400A-BB8C-C3FE5BF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F9CFE4-E1C6-4435-A6DA-F1F7C736CA59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CB0F96-4597-4F12-9CD2-3FD471C0066C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44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4556" y="1095313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시동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B74D55-E57D-4083-BAF6-CEFA3B1F31D5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59541-40E6-4C1A-A789-11B842323318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B452C-B9F4-4024-AABE-DD5566A2EA4D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7B1F91C-82FD-417F-A079-9CA60897328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6E21A5D-713D-4CF4-8A9C-3FA4FDAA0782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79A72-79FE-47A7-BAA5-DEEAEC1A0C87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921B67-7FD1-489A-81D4-F559CD13F1C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36CC172B-71F9-4058-8639-0862ED055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28563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FE0C143-A6EB-4C25-B480-7DA2790FD022}"/>
              </a:ext>
            </a:extLst>
          </p:cNvPr>
          <p:cNvSpPr/>
          <p:nvPr/>
        </p:nvSpPr>
        <p:spPr>
          <a:xfrm>
            <a:off x="7911531" y="2411548"/>
            <a:ext cx="779672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A9E5640-014A-4CCB-A548-546D47CEBD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C69B7E3-6560-41F6-904F-6E820819C1B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4A0DE1C-7B65-414C-855D-458A687B4EA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B6F0778-D73A-46C8-AC24-F11F51EAA9A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4B780EE-C919-462E-BA57-928A83EBD53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06D05ED-13CB-4BE5-9CDC-769433C51B6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FA403D0-67AC-4564-A309-DF79357FB41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79BBD98-6172-48D6-8180-DC10B4EF4CA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199E0A4-8777-4BDA-8E46-95DC92431F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1A73424-D562-40DB-ADBB-1F1FFFE4C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B66D6F-1015-4BF6-9AA9-9A2521CBEAE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래픽 130" descr="사용자">
              <a:extLst>
                <a:ext uri="{FF2B5EF4-FFF2-40B4-BE49-F238E27FC236}">
                  <a16:creationId xmlns:a16="http://schemas.microsoft.com/office/drawing/2014/main" id="{3C0DF5AF-2F4A-499A-B26B-54A7DF31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B8EBC6-CFC0-4704-8982-9AF127B1289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0153150-61D9-46D2-B484-EE9CD464ABF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70646-1200-473C-884B-DF6F046F04C1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7A79B0B9-77EE-43FB-B9A4-7F3577AB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63FA68F6-3A1C-45C8-8A26-47DF27368FB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108F1E-7D8B-4212-92D4-A90C3C1E994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(op,0) </a:t>
            </a:r>
            <a:r>
              <a:rPr lang="ko-KR" altLang="en-US" sz="1000" dirty="0">
                <a:solidFill>
                  <a:schemeClr val="tx1"/>
                </a:solidFill>
              </a:rPr>
              <a:t>상세 내용 관제 송수신 데이터 참조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1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</a:t>
            </a:r>
            <a:r>
              <a:rPr lang="ko-KR" altLang="en-US" sz="1500" err="1">
                <a:solidFill>
                  <a:schemeClr val="tx1"/>
                </a:solidFill>
              </a:rPr>
              <a:t>실패시</a:t>
            </a:r>
            <a:r>
              <a:rPr lang="ko-KR" altLang="en-US" sz="1500">
                <a:solidFill>
                  <a:schemeClr val="tx1"/>
                </a:solidFill>
              </a:rPr>
              <a:t>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창닫힘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0FE36C-942C-42D0-994E-2B0346500DE0}"/>
              </a:ext>
            </a:extLst>
          </p:cNvPr>
          <p:cNvSpPr/>
          <p:nvPr/>
        </p:nvSpPr>
        <p:spPr>
          <a:xfrm>
            <a:off x="3240651" y="1493148"/>
            <a:ext cx="2862796" cy="16110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4Guard.com </a:t>
            </a:r>
            <a:r>
              <a:rPr lang="ko-KR" altLang="en-US" sz="1000">
                <a:solidFill>
                  <a:schemeClr val="tx1"/>
                </a:solidFill>
              </a:rPr>
              <a:t>내용 </a:t>
            </a:r>
            <a:r>
              <a:rPr lang="en-US" altLang="ko-KR" sz="1000">
                <a:solidFill>
                  <a:schemeClr val="tx1"/>
                </a:solidFill>
              </a:rPr>
              <a:t>:</a:t>
            </a:r>
          </a:p>
          <a:p>
            <a:br>
              <a:rPr lang="en-US" altLang="ko-KR" sz="1000">
                <a:solidFill>
                  <a:schemeClr val="tx1"/>
                </a:solidFill>
              </a:rPr>
            </a:br>
            <a:r>
              <a:rPr lang="ko-KR" altLang="en-US" sz="1000">
                <a:solidFill>
                  <a:schemeClr val="tx1"/>
                </a:solidFill>
              </a:rPr>
              <a:t>회원정보를 확인할 수 없습니다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확인 바랍니다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67A40-A704-43AE-84D7-2A33C375ED8D}"/>
              </a:ext>
            </a:extLst>
          </p:cNvPr>
          <p:cNvSpPr/>
          <p:nvPr/>
        </p:nvSpPr>
        <p:spPr>
          <a:xfrm>
            <a:off x="5391733" y="2676157"/>
            <a:ext cx="619602" cy="3190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확인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D82993-81C3-4C22-9C0F-0C9E498480EC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1D084E5-0132-4EC4-B1F8-226C4EC6CB1F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3306E5-8D83-4B56-A1E0-0FE7EA9CFF9C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34EBC93-DAFD-4616-B484-215BADD7C74F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74F01C8-993E-47FF-BB4D-CCE3BA836A9A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57AFD6-6595-4870-B029-DF696E72D2AB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DBAE53-29C8-4D7A-B6E2-3A1DB38B5121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673922-A069-440E-9C1F-5CC2210F531B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D48821D-C5B0-4115-8574-2083176778A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B4150E-5945-4C14-BC05-5EAA8DAC286C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8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시동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잠금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잠금 해제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 기능 선택 시 페이지 내용 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aphicFrame>
        <p:nvGraphicFramePr>
          <p:cNvPr id="106" name="표 4">
            <a:extLst>
              <a:ext uri="{FF2B5EF4-FFF2-40B4-BE49-F238E27FC236}">
                <a16:creationId xmlns:a16="http://schemas.microsoft.com/office/drawing/2014/main" id="{F78DF96C-011D-42F2-8B90-47187617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43460"/>
              </p:ext>
            </p:extLst>
          </p:nvPr>
        </p:nvGraphicFramePr>
        <p:xfrm>
          <a:off x="2716365" y="2111626"/>
          <a:ext cx="6500414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4510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55436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912224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8422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1267306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1267306">
                  <a:extLst>
                    <a:ext uri="{9D8B030D-6E8A-4147-A177-3AD203B41FA5}">
                      <a16:colId xmlns:a16="http://schemas.microsoft.com/office/drawing/2014/main" val="771150596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전송인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전송시간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전송내용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18:30:00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차량 잠금 해제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18:30:00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차량 잠금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FD19CFA-70DB-48E0-A174-E76EC9B17919}"/>
              </a:ext>
            </a:extLst>
          </p:cNvPr>
          <p:cNvGrpSpPr/>
          <p:nvPr/>
        </p:nvGrpSpPr>
        <p:grpSpPr>
          <a:xfrm>
            <a:off x="2736414" y="1731223"/>
            <a:ext cx="4830294" cy="217615"/>
            <a:chOff x="4461562" y="1723905"/>
            <a:chExt cx="4784398" cy="216674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886402-9CBD-4B4D-815A-40AF85D40437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D4B6B12-A3E7-4D52-948D-A5AD77391F2A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40CCC57-15C1-4064-AFC8-FBE05288C43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8CE6011-290D-4535-9344-0959EA1B5E33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전송 내용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D70B654-575A-4DD3-9EFB-FCCD1D9D8EC7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목록 전체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E795EE6-33DC-4094-8B31-0795A7D1A645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C067438-81A4-4580-A047-7643165C2930}"/>
                </a:ext>
              </a:extLst>
            </p:cNvPr>
            <p:cNvSpPr/>
            <p:nvPr/>
          </p:nvSpPr>
          <p:spPr>
            <a:xfrm>
              <a:off x="8470380" y="1726323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Excel</a:t>
              </a:r>
              <a:r>
                <a:rPr lang="ko-KR" altLang="en-US" sz="800">
                  <a:solidFill>
                    <a:schemeClr val="tx1"/>
                  </a:solidFill>
                </a:rPr>
                <a:t>다운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pic>
          <p:nvPicPr>
            <p:cNvPr id="168" name="그래픽 167" descr="일일 일정표 ">
              <a:extLst>
                <a:ext uri="{FF2B5EF4-FFF2-40B4-BE49-F238E27FC236}">
                  <a16:creationId xmlns:a16="http://schemas.microsoft.com/office/drawing/2014/main" id="{CF2A24E3-510B-451E-98FF-4A9D58BB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69" name="그래픽 168" descr="일일 일정표 ">
              <a:extLst>
                <a:ext uri="{FF2B5EF4-FFF2-40B4-BE49-F238E27FC236}">
                  <a16:creationId xmlns:a16="http://schemas.microsoft.com/office/drawing/2014/main" id="{6F78B3C9-D5B0-4196-988E-BCC5518B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70" name="화살표: 아래쪽 169">
              <a:extLst>
                <a:ext uri="{FF2B5EF4-FFF2-40B4-BE49-F238E27FC236}">
                  <a16:creationId xmlns:a16="http://schemas.microsoft.com/office/drawing/2014/main" id="{E1FB162C-5F47-40BA-93B0-583F606E9E2C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화살표: 아래쪽 170">
              <a:extLst>
                <a:ext uri="{FF2B5EF4-FFF2-40B4-BE49-F238E27FC236}">
                  <a16:creationId xmlns:a16="http://schemas.microsoft.com/office/drawing/2014/main" id="{18A21690-1FC2-4458-81C0-5C7299810F1F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68774BF-7813-4E7A-A29A-02938F46282F}"/>
              </a:ext>
            </a:extLst>
          </p:cNvPr>
          <p:cNvSpPr/>
          <p:nvPr/>
        </p:nvSpPr>
        <p:spPr>
          <a:xfrm>
            <a:off x="828515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잠금 해제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0836BD6-47EA-4F17-A3E1-A8551C47EBB9}"/>
              </a:ext>
            </a:extLst>
          </p:cNvPr>
          <p:cNvSpPr/>
          <p:nvPr/>
        </p:nvSpPr>
        <p:spPr>
          <a:xfrm>
            <a:off x="759404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 잠금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45055C8-68E3-42EC-BA39-5A306F1A981D}"/>
              </a:ext>
            </a:extLst>
          </p:cNvPr>
          <p:cNvSpPr/>
          <p:nvPr/>
        </p:nvSpPr>
        <p:spPr>
          <a:xfrm>
            <a:off x="8948088" y="173338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7FD8DEB-271D-487D-8EB0-D94AEEB034D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34B53E1-FDCF-4C4F-A0C7-12479C60510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2D44126-355F-4DFD-97AE-A6CCFD44F2D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0D42BA0-B23D-40D2-805D-A51339C22D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AA3852F-5D7A-49ED-81ED-9941936217B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2D7B177-3FBA-4B60-AFFC-E753AF64DBC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AB4E0B2-AF30-40FC-9087-FDA5DDE1D91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0840A4-CDAA-46A5-AB4C-ACDFB14CCB7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48D7CC-D4D7-42B9-AA65-56B032620DD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91FED37E-E696-4535-BC07-A6ACA90C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66A4F35-A701-4E4D-A786-6C2785CA32F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C7F88FAF-0544-44C5-B444-836231EA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BADCFA0-4F82-4895-800F-138FA95E6D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2ED4A35-35FC-4A46-A621-AC1C083AD20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7EAF260-422B-4ED0-9A36-43F35E58CECA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5266758D-7D57-4F9A-B0FA-5F98A1936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8FFDBD-DBFB-4246-8387-75CB0B467BDB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4CC8C79-52DE-4C82-B6A6-5D8C70B61EF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15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4556" y="1095313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B74D55-E57D-4083-BAF6-CEFA3B1F31D5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59541-40E6-4C1A-A789-11B842323318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B452C-B9F4-4024-AABE-DD5566A2EA4D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7B1F91C-82FD-417F-A079-9CA60897328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6E21A5D-713D-4CF4-8A9C-3FA4FDAA0782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79A72-79FE-47A7-BAA5-DEEAEC1A0C87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921B67-7FD1-489A-81D4-F559CD13F1C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4AA197F2-2C89-434D-B409-DA917E60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04861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D0DA06-27FD-46DA-AD4C-D408A817974D}"/>
              </a:ext>
            </a:extLst>
          </p:cNvPr>
          <p:cNvSpPr/>
          <p:nvPr/>
        </p:nvSpPr>
        <p:spPr>
          <a:xfrm>
            <a:off x="8550724" y="2411548"/>
            <a:ext cx="779672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BDDD4C8-0F95-442D-88D0-2C244C2302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B083F8C-7BA6-4A61-9918-D0BBB196132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51D5ADF-6BD2-4D7A-B96C-0FBAD7A1D33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407FB4E-51F3-4004-82B0-3B04AC5078F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19EA04B-13AD-4C09-BE10-C9B8D770570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8AE3D80-C22D-469A-9286-4E3E7564950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E22DBB-5856-486A-8794-AFE667FE42F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9FC9B21-B58D-41B8-A522-770506F1A66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AB71DF0-46B8-4D27-A93A-7F5D185BAFD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4298CF62-3CE1-426A-92A0-5AED2234E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7F25B6-6CF7-4485-B7C0-90F074510B8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래픽 131" descr="사용자">
              <a:extLst>
                <a:ext uri="{FF2B5EF4-FFF2-40B4-BE49-F238E27FC236}">
                  <a16:creationId xmlns:a16="http://schemas.microsoft.com/office/drawing/2014/main" id="{DDE1610E-BD6A-4A8A-ABED-AF233AFC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3B058E3-52E9-4F59-AAB6-CD5171A858B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828F58F-3E5B-4A4D-8576-0B85866626B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EA73611-1BFF-42FB-BD9A-F0B27CD1234E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85BAC29A-AC83-454D-B86A-255F8845F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A4524BFF-4D54-46B3-A5C1-8E352340C480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3767432-33F9-48B9-82DB-C0D13109D0C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1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사진 전송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사진 전송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 기능 선택 시 페이지 내용 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FD19CFA-70DB-48E0-A174-E76EC9B17919}"/>
              </a:ext>
            </a:extLst>
          </p:cNvPr>
          <p:cNvGrpSpPr/>
          <p:nvPr/>
        </p:nvGrpSpPr>
        <p:grpSpPr>
          <a:xfrm>
            <a:off x="3885940" y="1732164"/>
            <a:ext cx="4094523" cy="214256"/>
            <a:chOff x="4461562" y="1723905"/>
            <a:chExt cx="3952800" cy="214256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886402-9CBD-4B4D-815A-40AF85D40437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D4B6B12-A3E7-4D52-948D-A5AD77391F2A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40CCC57-15C1-4064-AFC8-FBE05288C43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8CE6011-290D-4535-9344-0959EA1B5E33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전송 내용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D70B654-575A-4DD3-9EFB-FCCD1D9D8EC7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목록 전체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E795EE6-33DC-4094-8B31-0795A7D1A645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68" name="그래픽 167" descr="일일 일정표 ">
              <a:extLst>
                <a:ext uri="{FF2B5EF4-FFF2-40B4-BE49-F238E27FC236}">
                  <a16:creationId xmlns:a16="http://schemas.microsoft.com/office/drawing/2014/main" id="{CF2A24E3-510B-451E-98FF-4A9D58BB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69" name="그래픽 168" descr="일일 일정표 ">
              <a:extLst>
                <a:ext uri="{FF2B5EF4-FFF2-40B4-BE49-F238E27FC236}">
                  <a16:creationId xmlns:a16="http://schemas.microsoft.com/office/drawing/2014/main" id="{6F78B3C9-D5B0-4196-988E-BCC5518B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70" name="화살표: 아래쪽 169">
              <a:extLst>
                <a:ext uri="{FF2B5EF4-FFF2-40B4-BE49-F238E27FC236}">
                  <a16:creationId xmlns:a16="http://schemas.microsoft.com/office/drawing/2014/main" id="{E1FB162C-5F47-40BA-93B0-583F606E9E2C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화살표: 아래쪽 170">
              <a:extLst>
                <a:ext uri="{FF2B5EF4-FFF2-40B4-BE49-F238E27FC236}">
                  <a16:creationId xmlns:a16="http://schemas.microsoft.com/office/drawing/2014/main" id="{18A21690-1FC2-4458-81C0-5C7299810F1F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58A32F-F533-4BF3-A5A2-3637D4E6F7AD}"/>
              </a:ext>
            </a:extLst>
          </p:cNvPr>
          <p:cNvSpPr/>
          <p:nvPr/>
        </p:nvSpPr>
        <p:spPr>
          <a:xfrm>
            <a:off x="8082989" y="1730262"/>
            <a:ext cx="79881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사진 전송</a:t>
            </a:r>
          </a:p>
        </p:txBody>
      </p:sp>
      <p:graphicFrame>
        <p:nvGraphicFramePr>
          <p:cNvPr id="109" name="표 4">
            <a:extLst>
              <a:ext uri="{FF2B5EF4-FFF2-40B4-BE49-F238E27FC236}">
                <a16:creationId xmlns:a16="http://schemas.microsoft.com/office/drawing/2014/main" id="{A99702EC-3FD2-405F-90ED-45D96DBEA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87707"/>
              </p:ext>
            </p:extLst>
          </p:nvPr>
        </p:nvGraphicFramePr>
        <p:xfrm>
          <a:off x="2717953" y="2598748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61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045266"/>
                  </a:ext>
                </a:extLst>
              </a:tr>
            </a:tbl>
          </a:graphicData>
        </a:graphic>
      </p:graphicFrame>
      <p:graphicFrame>
        <p:nvGraphicFramePr>
          <p:cNvPr id="110" name="표 4">
            <a:extLst>
              <a:ext uri="{FF2B5EF4-FFF2-40B4-BE49-F238E27FC236}">
                <a16:creationId xmlns:a16="http://schemas.microsoft.com/office/drawing/2014/main" id="{210AB6A3-32F8-43BB-BFA0-D6AA32797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50615"/>
              </p:ext>
            </p:extLst>
          </p:nvPr>
        </p:nvGraphicFramePr>
        <p:xfrm>
          <a:off x="4953166" y="2598748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773398"/>
                  </a:ext>
                </a:extLst>
              </a:tr>
            </a:tbl>
          </a:graphicData>
        </a:graphic>
      </p:graphicFrame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59D8496D-9501-4D46-95F0-BF06573A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18399"/>
              </p:ext>
            </p:extLst>
          </p:nvPr>
        </p:nvGraphicFramePr>
        <p:xfrm>
          <a:off x="7191913" y="2598747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93499"/>
                  </a:ext>
                </a:extLst>
              </a:tr>
            </a:tbl>
          </a:graphicData>
        </a:graphic>
      </p:graphicFrame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C86127A-1B33-4A09-8D0F-6E48BEE39BE7}"/>
              </a:ext>
            </a:extLst>
          </p:cNvPr>
          <p:cNvSpPr/>
          <p:nvPr/>
        </p:nvSpPr>
        <p:spPr>
          <a:xfrm>
            <a:off x="8948088" y="173338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7A4E9B-2058-4966-9EAD-B4B3C7C412F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CB25C50-AA11-4FD7-9382-E8C8EF219B6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21C740-C594-47F9-BCB6-4A9061302A5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ED80050-05F2-4AE1-8876-A2868088573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38F479C-8DF8-465E-9B4C-81DF0B147F4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10C6C27-525D-4464-B3A7-E79E883E144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FB76389-8512-4CDF-B552-93EDDCF136DE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8939E05-B12C-496A-830B-E0C035DEB5F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11D0128-D936-45E8-BC85-26E6053CD0D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1AE5758B-EAF4-4747-925D-96DF0CDB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55F1B34-F542-419F-925A-2ADC11E7A6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32BC5D13-2DE2-4284-9372-B5A908B3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3067A-277E-4CBC-885A-3CBD2F0C576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B784787-DD42-4011-A804-585A03C0A7E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BE4AE3D-2DDA-4A1A-8F29-FBC14D87D4A4}"/>
              </a:ext>
            </a:extLst>
          </p:cNvPr>
          <p:cNvSpPr/>
          <p:nvPr/>
        </p:nvSpPr>
        <p:spPr>
          <a:xfrm>
            <a:off x="3670381" y="4923826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A20DB911-611D-4A54-94F6-E94A4C2C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D738E426-37C6-473A-820F-E4F08A4CA70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F61A7AE-DA5F-44FE-88EC-589315EE856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61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54D38F0-3951-4254-8E5F-E809DBB8474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7B41E9-4ACA-4662-B280-95FEC1D62B7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81AD3626-B57F-4FE8-B88C-ABFFF534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74C3315-F830-4A2F-8A23-59F9886FCEE4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0223BE55-B31A-4310-8FE6-D54BAB73BAB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E4ADD23F-1805-47F4-A443-8E48D7B10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5F6CE2F3-C60C-45BE-B2DC-3EB09205D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C0C753D-2B56-4574-A52F-93BC7AFA6874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3F2BE83-1CBB-47AC-9F7E-32873DFFB54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11F877F-77EB-4F13-8E2D-518E4DC893E6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chemeClr val="tx1"/>
                </a:solidFill>
                <a:sym typeface="Wingdings" panose="05000000000000000000" pitchFamily="2" charset="2"/>
              </a:rPr>
              <a:t>최신 순으로 공지사항 표시로 수정</a:t>
            </a:r>
            <a:r>
              <a:rPr lang="en-US" altLang="ko-KR" sz="1000" b="1" dirty="0">
                <a:solidFill>
                  <a:schemeClr val="tx1"/>
                </a:solidFill>
                <a:sym typeface="Wingdings" panose="05000000000000000000" pitchFamily="2" charset="2"/>
              </a:rPr>
              <a:t>!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등급은 아래 등급의 모든 공지사항 확인 가능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아래 등급도 위에서 등록한 모든 공지사항을 확인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등록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6F6D9C-54E9-4AFB-A33E-5285401C1307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CC2AA07-1FFC-4579-84B0-49A426EF08D1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A07BD2C-C134-471C-B7BD-A4B3FC034D81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18EDDDB-D169-4636-AF6A-6C2DB79652E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20DA2AE-1C91-4E4B-9BB4-2A0E9CF17D66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690D386-18C2-4CF7-A480-2552373E495B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87" name="그래픽 86" descr="일일 일정표 ">
              <a:extLst>
                <a:ext uri="{FF2B5EF4-FFF2-40B4-BE49-F238E27FC236}">
                  <a16:creationId xmlns:a16="http://schemas.microsoft.com/office/drawing/2014/main" id="{29AB8CDB-6FD3-4188-BF1D-3D22CE87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88" name="그래픽 87" descr="일일 일정표 ">
              <a:extLst>
                <a:ext uri="{FF2B5EF4-FFF2-40B4-BE49-F238E27FC236}">
                  <a16:creationId xmlns:a16="http://schemas.microsoft.com/office/drawing/2014/main" id="{0AB6A0C9-67BA-4821-96EC-385F32A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F5962E89-B359-4B54-BE4C-82D50F0F0D94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93391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대박 나세요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D2945-90B8-4983-AE7B-1A127F84B6C0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8DCE3F45-B4E0-4D4C-A485-D07353784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23101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2E75E7B-A232-4C2B-BE1D-0CED9302E53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24E73A4-1EF2-419A-9C72-97DE692434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F10AE6E-F645-4A12-A569-07777A43802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0643EA6-F851-445C-BA6E-375FDCEC742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D38A27A-942F-420C-8AE4-E7F89E9A5CD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E38C932-2CE2-439F-9E11-3A48F221CCA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A84A8CE-EFE2-4E45-B2A3-84FE8EEFFF9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1171E45-385F-4008-B87B-5F0094996D7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5FAAF17D-4B2E-45C5-856C-40E7C521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75D1854-1460-4502-A7AF-F40B970E73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824A1568-9A25-4DBB-A5E8-51A80B4B8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E978054-81B5-4543-96E8-69140535ABA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59BD940-3829-49B8-B586-3679DFD38DB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500E94F-FFE8-4F18-B77B-673CF728F39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6006C0-6922-4BEC-AB9C-16D0C5469079}"/>
              </a:ext>
            </a:extLst>
          </p:cNvPr>
          <p:cNvSpPr/>
          <p:nvPr/>
        </p:nvSpPr>
        <p:spPr>
          <a:xfrm>
            <a:off x="735067" y="1619904"/>
            <a:ext cx="1894550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13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E34EBEE-2418-4A7B-B352-DB4371EF498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432E421-71CA-4DC0-9A0C-1A2C42BF3E9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283F646-C5F1-4E2D-A712-114404D5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0899D675-97DA-47CD-8CA5-066BB813642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D689A8E-17F8-4700-B822-DA6C2CB2FCB1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5" name="그래픽 144" descr="일부 흐림">
                  <a:extLst>
                    <a:ext uri="{FF2B5EF4-FFF2-40B4-BE49-F238E27FC236}">
                      <a16:creationId xmlns:a16="http://schemas.microsoft.com/office/drawing/2014/main" id="{69068DFF-F1F4-4001-A74D-961B9F321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10AB274B-0203-4433-B4FB-2A55082FA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049F3D1F-9C53-4A98-AD4B-30B1326522A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4EE46D4-8309-429C-9D15-5B2009467E64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CA1B3F4-5C10-418D-91A1-176DE99CB77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일반 사용자 들을 내용 확인만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및 삭제 기능은 구입처 및 작성자 만이 사용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42B80BF-5D1D-4CCB-999F-D58854C5620A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3260A01-D29C-4345-AAC0-ACF0FE1CC81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8F7E7C-9E24-49FA-B67D-A6C4BFB68CC0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50CD134-F4DC-4E2A-A1C0-9D47CFF599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7038B7D-24AA-4CA6-8D1B-7DE4C8046CD1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5C3C762-525E-451B-8AA2-55B66CCE5F4D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519E72F0-1A1E-4552-A3CD-29F003BC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20" name="그래픽 119" descr="일일 일정표 ">
              <a:extLst>
                <a:ext uri="{FF2B5EF4-FFF2-40B4-BE49-F238E27FC236}">
                  <a16:creationId xmlns:a16="http://schemas.microsoft.com/office/drawing/2014/main" id="{48DA1090-E551-441C-B982-68318DBBC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CDA40E87-8D79-4BB1-B1E5-C4EE475D6404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E3E8C09-1B44-4F53-B886-C8D6C58715EA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AC8D796E-12A1-4F52-8F26-5C343649E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627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5442866-2A1F-4D4A-A5C7-3097C7E483BB}"/>
              </a:ext>
            </a:extLst>
          </p:cNvPr>
          <p:cNvSpPr/>
          <p:nvPr/>
        </p:nvSpPr>
        <p:spPr>
          <a:xfrm>
            <a:off x="749387" y="1619904"/>
            <a:ext cx="1880229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2F2C269-2A27-4F20-B386-0B7CB85F3872}"/>
              </a:ext>
            </a:extLst>
          </p:cNvPr>
          <p:cNvSpPr/>
          <p:nvPr/>
        </p:nvSpPr>
        <p:spPr>
          <a:xfrm>
            <a:off x="2234992" y="1879577"/>
            <a:ext cx="5499493" cy="31445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F971EAF-86F3-4D22-9F19-20BF5060F2BC}"/>
              </a:ext>
            </a:extLst>
          </p:cNvPr>
          <p:cNvSpPr/>
          <p:nvPr/>
        </p:nvSpPr>
        <p:spPr>
          <a:xfrm>
            <a:off x="2311171" y="1927378"/>
            <a:ext cx="2162800" cy="289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▶공지사항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03B42B8-4B9B-4BEF-B784-123EA566B6EC}"/>
              </a:ext>
            </a:extLst>
          </p:cNvPr>
          <p:cNvSpPr/>
          <p:nvPr/>
        </p:nvSpPr>
        <p:spPr>
          <a:xfrm>
            <a:off x="2306408" y="2301408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A2355C5-580F-489C-B6AF-91C3774DD9B2}"/>
              </a:ext>
            </a:extLst>
          </p:cNvPr>
          <p:cNvSpPr/>
          <p:nvPr/>
        </p:nvSpPr>
        <p:spPr>
          <a:xfrm>
            <a:off x="2306910" y="2598458"/>
            <a:ext cx="1159200" cy="2085755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2D1BEE5-3EA0-42F9-BD6C-98A32553A32A}"/>
              </a:ext>
            </a:extLst>
          </p:cNvPr>
          <p:cNvSpPr/>
          <p:nvPr/>
        </p:nvSpPr>
        <p:spPr>
          <a:xfrm>
            <a:off x="4622476" y="4732429"/>
            <a:ext cx="1158975" cy="2378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4DC1D4-414D-4329-817A-73DECE7F6F20}"/>
              </a:ext>
            </a:extLst>
          </p:cNvPr>
          <p:cNvSpPr/>
          <p:nvPr/>
        </p:nvSpPr>
        <p:spPr>
          <a:xfrm>
            <a:off x="3470145" y="2299702"/>
            <a:ext cx="4201389" cy="28064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제목을 입력하세요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644204D-B73C-4FEE-9B5B-ECA2AEC90025}"/>
              </a:ext>
            </a:extLst>
          </p:cNvPr>
          <p:cNvSpPr/>
          <p:nvPr/>
        </p:nvSpPr>
        <p:spPr>
          <a:xfrm>
            <a:off x="3472029" y="2599455"/>
            <a:ext cx="4201389" cy="208475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28CC10-0084-4936-B941-E18A39061AAF}"/>
              </a:ext>
            </a:extLst>
          </p:cNvPr>
          <p:cNvSpPr/>
          <p:nvPr/>
        </p:nvSpPr>
        <p:spPr>
          <a:xfrm>
            <a:off x="6899111" y="1932677"/>
            <a:ext cx="769450" cy="305218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D599F43-95F0-4770-AB5C-B11E03D29C7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532854E-B2ED-4882-A242-D5EEAC65C95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1C021AF-B687-4C2C-9F8A-118AA3B944A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3F6000F-8A22-42A4-B284-DB217660813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43A1007-F726-46D9-8353-B72A61B5C3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DF05456-F8D6-4ED5-8CB0-7CA6A5E0F65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B8D343F-B5F4-4DAD-AEC5-2F6C2E311FD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BBF450F-A967-407D-8E15-D0A939865C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07BE57D1-EF6F-4621-9DE0-DAD41B02E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4F0B407-4F04-4DC9-B13E-0EF1950C973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래픽 151" descr="사용자">
              <a:extLst>
                <a:ext uri="{FF2B5EF4-FFF2-40B4-BE49-F238E27FC236}">
                  <a16:creationId xmlns:a16="http://schemas.microsoft.com/office/drawing/2014/main" id="{36870BAD-4A4C-49F4-80FC-A14CDFDE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E3D1969-3FDE-46C3-BE47-FC61583EE77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F2C83C8-8971-4066-8563-981DF62C466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486B977-0DF4-4FC2-8424-6F577F639BC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497225-2263-4BE9-8BD1-2E541E00589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A14ECF-02E4-4781-92D4-7A0915881115}"/>
              </a:ext>
            </a:extLst>
          </p:cNvPr>
          <p:cNvSpPr/>
          <p:nvPr/>
        </p:nvSpPr>
        <p:spPr>
          <a:xfrm>
            <a:off x="4915716" y="2044518"/>
            <a:ext cx="125842" cy="11866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6DC78-3606-4FA1-9208-F804E393536E}"/>
              </a:ext>
            </a:extLst>
          </p:cNvPr>
          <p:cNvSpPr txBox="1"/>
          <p:nvPr/>
        </p:nvSpPr>
        <p:spPr>
          <a:xfrm>
            <a:off x="3963593" y="19576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긴급여부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9B8E4D3-FFEF-4C27-A586-998CED2EEEF0}"/>
              </a:ext>
            </a:extLst>
          </p:cNvPr>
          <p:cNvSpPr/>
          <p:nvPr/>
        </p:nvSpPr>
        <p:spPr>
          <a:xfrm>
            <a:off x="6120319" y="2026476"/>
            <a:ext cx="712400" cy="2114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7C632B8-B200-4687-A26C-547366972B02}"/>
              </a:ext>
            </a:extLst>
          </p:cNvPr>
          <p:cNvSpPr txBox="1"/>
          <p:nvPr/>
        </p:nvSpPr>
        <p:spPr>
          <a:xfrm>
            <a:off x="5166729" y="1954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노출 순서</a:t>
            </a:r>
          </a:p>
        </p:txBody>
      </p:sp>
    </p:spTree>
    <p:extLst>
      <p:ext uri="{BB962C8B-B14F-4D97-AF65-F5344CB8AC3E}">
        <p14:creationId xmlns:p14="http://schemas.microsoft.com/office/powerpoint/2010/main" val="499831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105348E-D922-4246-A4DD-D18EA8B3487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5CBFB17-3E3C-4AC8-84A4-EF799E110A7F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7CA5003-F840-423F-B6D6-6CE1BD15E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5D71B6A-F99B-4D28-99F2-6DC0958F98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5F9E4ED5-44D1-4818-A503-D5409D96DC17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" name="그래픽 102" descr="일부 흐림">
                  <a:extLst>
                    <a:ext uri="{FF2B5EF4-FFF2-40B4-BE49-F238E27FC236}">
                      <a16:creationId xmlns:a16="http://schemas.microsoft.com/office/drawing/2014/main" id="{113509A2-F967-45F1-A23C-5119ED2E2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C0DF2623-4F42-4302-A42D-C2180EAB9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C32642-A40E-4FF4-A21F-AB0AFEAF4A7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17D54591-F7A9-405B-A9CD-9E8EE580668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AD0B300-653A-4595-BBBA-509621FD9236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등록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대박 나세요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1E3AEA1-F150-4D4F-8184-7C7B3523A0A2}"/>
              </a:ext>
            </a:extLst>
          </p:cNvPr>
          <p:cNvSpPr/>
          <p:nvPr/>
        </p:nvSpPr>
        <p:spPr>
          <a:xfrm>
            <a:off x="2793282" y="2457267"/>
            <a:ext cx="6429845" cy="399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7676BF7-ED46-4D59-BF8F-5187555886B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1195066-5997-4782-8556-68547DB3A9B4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84B09C-8CAE-401C-B55D-0B053C65A4FC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9273CD3-B220-41FF-83B4-A9CF63A24A8C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565994C-EF30-47D3-A890-BA95D6092B7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D07959-5EDC-4303-90F2-2DBEDDFAA60D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01F4938-93D5-497D-88DB-E40AFE0A02AA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3374E9B3-80FD-41C2-B69D-2D6FBC8F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18" name="그래픽 117" descr="일일 일정표 ">
              <a:extLst>
                <a:ext uri="{FF2B5EF4-FFF2-40B4-BE49-F238E27FC236}">
                  <a16:creationId xmlns:a16="http://schemas.microsoft.com/office/drawing/2014/main" id="{FFBF26BB-E130-4975-9A85-D8348BCA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20" name="화살표: 아래쪽 119">
              <a:extLst>
                <a:ext uri="{FF2B5EF4-FFF2-40B4-BE49-F238E27FC236}">
                  <a16:creationId xmlns:a16="http://schemas.microsoft.com/office/drawing/2014/main" id="{36481FB9-B60B-418C-B1E1-69E201998D7B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13239DD9-1495-4F23-8EA3-DE985810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4145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96532B-799E-4845-B782-DB0F7D2C8B84}"/>
              </a:ext>
            </a:extLst>
          </p:cNvPr>
          <p:cNvSpPr/>
          <p:nvPr/>
        </p:nvSpPr>
        <p:spPr>
          <a:xfrm>
            <a:off x="749387" y="1619904"/>
            <a:ext cx="1880229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C5E9C5F-4AB2-4C7D-B814-1BB509D1D0E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85B4B98-C548-427A-B650-5D925B1CB42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05DBFBD-CA27-4A5D-8F1F-B32E416D0DF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F6EFEE6-FA35-4701-A6DB-4A3D18C2936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C93AE83-027C-4193-8CA6-F92219C3717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2DBAAE-A37A-4E8B-A38D-012503BF8DC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B88378B-7564-4192-BB4F-21C30F6524B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44A23C5-49F0-49DB-AD6F-5396AFE255C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315BFF26-DA23-4DDA-B27D-9AC97999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5D40029-CCDD-4211-92DA-F80E7453722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50B4F42E-9B8F-43CC-BDED-576C0CC8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A29FBE8-3EEB-454B-A857-91BA383E05B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B3237E0-A9C6-484E-A155-DB5258D9BC9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9DEF931-BEA4-4090-B745-AC347E55553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20FF21-42E8-497F-82AE-23D7845DDC2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모든 사용자에게 권한 허용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92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601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6E5945-504B-49C2-BF69-374AA17F4B6E}"/>
              </a:ext>
            </a:extLst>
          </p:cNvPr>
          <p:cNvSpPr/>
          <p:nvPr/>
        </p:nvSpPr>
        <p:spPr>
          <a:xfrm>
            <a:off x="763292" y="1614396"/>
            <a:ext cx="1891264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694C962-CC4F-451D-A246-892B8019CFF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7FE02B5-FB58-49F4-914A-ECF2FA3F5D8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2EE7DE-5E50-4B6F-BDBC-41BB61C19D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B61B99-BF10-4316-A256-56D3398806F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8F5FE71-8967-43E6-A0A4-5DAE47EE73C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52C8730-65B4-47BF-8A77-03F9B995226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FA03FE8-6728-490C-B402-52A5A7BDB2D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4CD9E34-FC5B-476A-B251-BC190E849B3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491E82A-93A2-4826-9700-5B3C50A2B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4F3C7F4-BF63-46CB-AA37-0A1F6320A15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9" name="그래픽 178" descr="사용자">
              <a:extLst>
                <a:ext uri="{FF2B5EF4-FFF2-40B4-BE49-F238E27FC236}">
                  <a16:creationId xmlns:a16="http://schemas.microsoft.com/office/drawing/2014/main" id="{771EAD10-5627-4B2A-8895-0401FFBC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2DA28A0-75ED-4B37-A89F-887B2FA6A5C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082CA6F4-C989-4AF0-B17C-F4C146CE584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4134A31-E7C1-4191-96F9-7022BEB5D04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346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0139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76BB98-3EA4-4B98-A023-4E07AD5DD8E5}"/>
              </a:ext>
            </a:extLst>
          </p:cNvPr>
          <p:cNvSpPr/>
          <p:nvPr/>
        </p:nvSpPr>
        <p:spPr>
          <a:xfrm>
            <a:off x="752574" y="1614396"/>
            <a:ext cx="1901981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 </a:t>
              </a:r>
              <a:r>
                <a:rPr lang="ko-KR" altLang="en-US" sz="1000">
                  <a:solidFill>
                    <a:schemeClr val="tx1"/>
                  </a:solidFill>
                </a:rPr>
                <a:t>감사합니다</a:t>
              </a:r>
              <a:r>
                <a:rPr lang="en-US" altLang="ko-KR" sz="1000">
                  <a:solidFill>
                    <a:schemeClr val="tx1"/>
                  </a:solidFill>
                </a:rPr>
                <a:t>!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652F87-5E6E-488B-A3CC-A38584A34916}"/>
              </a:ext>
            </a:extLst>
          </p:cNvPr>
          <p:cNvCxnSpPr/>
          <p:nvPr/>
        </p:nvCxnSpPr>
        <p:spPr>
          <a:xfrm>
            <a:off x="3466233" y="2865848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7BE58BB-CC96-4592-9C9E-3F6CA3737C63}"/>
              </a:ext>
            </a:extLst>
          </p:cNvPr>
          <p:cNvCxnSpPr/>
          <p:nvPr/>
        </p:nvCxnSpPr>
        <p:spPr>
          <a:xfrm>
            <a:off x="3467665" y="2569509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8DB11EB-09E8-4627-829D-620848C2C81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D4C4EC9-B72F-44F3-ACFF-73925139245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0ECC461-7303-4718-A97F-5DF17CEACBB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CB61043-6430-40A6-A45D-2DF97071A7B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DCD938F-ED8D-4D55-80D3-C92A150B380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2553366-BB7D-4D61-93B8-D64886DC0C3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61E5958-8767-41C6-B4BE-6A718246355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93F304-B879-487A-BB4B-E2691386AE9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C699B3EA-D79E-4830-87BD-644DBEAD5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CAA8077-F5C4-4036-BFFA-D64A963F2C5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9" name="그래픽 178" descr="사용자">
              <a:extLst>
                <a:ext uri="{FF2B5EF4-FFF2-40B4-BE49-F238E27FC236}">
                  <a16:creationId xmlns:a16="http://schemas.microsoft.com/office/drawing/2014/main" id="{C9729DCD-C18F-4BC9-B1D5-60431C14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F0BCEC4-7EF4-4FD9-9B1B-E1947FFA8EB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754924D-354A-496A-816F-C90B3CBD2FE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C110F36-A3DF-41DC-B0D7-638B100DA48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1536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9339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0F30CE4-F363-4C99-86A8-A096C29F137E}"/>
              </a:ext>
            </a:extLst>
          </p:cNvPr>
          <p:cNvSpPr/>
          <p:nvPr/>
        </p:nvSpPr>
        <p:spPr>
          <a:xfrm>
            <a:off x="749388" y="1614396"/>
            <a:ext cx="190516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 </a:t>
              </a:r>
              <a:r>
                <a:rPr lang="ko-KR" altLang="en-US" sz="1000">
                  <a:solidFill>
                    <a:schemeClr val="tx1"/>
                  </a:solidFill>
                </a:rPr>
                <a:t>감사합니다</a:t>
              </a:r>
              <a:r>
                <a:rPr lang="en-US" altLang="ko-KR" sz="1000">
                  <a:solidFill>
                    <a:schemeClr val="tx1"/>
                  </a:solidFill>
                </a:rPr>
                <a:t>!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652F87-5E6E-488B-A3CC-A38584A34916}"/>
              </a:ext>
            </a:extLst>
          </p:cNvPr>
          <p:cNvCxnSpPr/>
          <p:nvPr/>
        </p:nvCxnSpPr>
        <p:spPr>
          <a:xfrm>
            <a:off x="3466233" y="2865848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7BE58BB-CC96-4592-9C9E-3F6CA3737C63}"/>
              </a:ext>
            </a:extLst>
          </p:cNvPr>
          <p:cNvCxnSpPr/>
          <p:nvPr/>
        </p:nvCxnSpPr>
        <p:spPr>
          <a:xfrm>
            <a:off x="3467665" y="2569509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09802AC-8C12-425A-BA76-A2E553B631FC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공지사항이 수정되었습니다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19DE2CA-FF45-4C5C-839B-6881748741E1}"/>
              </a:ext>
            </a:extLst>
          </p:cNvPr>
          <p:cNvSpPr/>
          <p:nvPr/>
        </p:nvSpPr>
        <p:spPr>
          <a:xfrm>
            <a:off x="5498259" y="32956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3EB65A9-B327-47D3-86DF-4503F3AD443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78642471-8FC1-4B1A-BF82-B6CF4D7EFCA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34781A7A-47B4-423A-A88D-60B786A3AD8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27169C4-0103-4F2D-90BD-15C00E9D1F4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6065F39-C6E8-4ACE-A522-C2B1C4251BE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0DF99A5-C1DF-4343-879A-FAABC399A3B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A4494B3E-EB77-4EF9-B1F3-35FAA136443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D246231-AFF1-423F-9325-F7C1F7ECFF7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434F9A5C-ABDF-4314-84C4-583F3F47D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05E9B4F-3BB4-476D-8846-029B416ABC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83" name="그래픽 182" descr="사용자">
              <a:extLst>
                <a:ext uri="{FF2B5EF4-FFF2-40B4-BE49-F238E27FC236}">
                  <a16:creationId xmlns:a16="http://schemas.microsoft.com/office/drawing/2014/main" id="{D2A99FFB-64CD-4608-BD0A-A8538EAFA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4E26A96-14B0-43E4-B63D-84380F8969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D970273-4B25-4428-A5B8-1F4A236439A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8D55592-6178-4865-A7E6-3B20BA5F7C1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2225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4C9246EE-1E84-4336-9323-4DDCF9F05B1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24D52521-2963-4620-AE8B-2CE59EC5193F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39BBFBC2-2789-4030-B162-FC980D522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CFE06E59-F424-4FD5-86E5-38F4DB71F4E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0F7C54D4-377D-4664-9BE1-DB85BDE6C38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4" name="그래픽 273" descr="일부 흐림">
                  <a:extLst>
                    <a:ext uri="{FF2B5EF4-FFF2-40B4-BE49-F238E27FC236}">
                      <a16:creationId xmlns:a16="http://schemas.microsoft.com/office/drawing/2014/main" id="{7FD15500-0362-4000-B3BB-35488A6D2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031E67CD-D6DF-4E77-A0EE-8BC1CF7BF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45D75074-9CAA-4EBC-AE9D-CE7B3B4BC93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74DD0A6-09A5-47C8-99FA-C4AC2071DEE2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A69316C4-6840-4CE0-99EF-6286CC30492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삭제 경고 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EF13A40-BCA8-429F-B2F1-99EF9C8C3015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9C52EB-EA2F-414C-9DFD-923585A0DC25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57A71A9C-76BB-4042-9212-E287E15A0503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7B4D9C77-A810-4B2F-8537-5CA338D6CEDC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E270EA65-9181-4AEC-B64D-497D82B36FB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BBE6C6F-7C19-44ED-9277-D840DE169B99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6F6D319A-E280-4A11-BF34-5E94AE4C90A5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화살표: 아래쪽 284">
            <a:extLst>
              <a:ext uri="{FF2B5EF4-FFF2-40B4-BE49-F238E27FC236}">
                <a16:creationId xmlns:a16="http://schemas.microsoft.com/office/drawing/2014/main" id="{8501B3F2-978F-4E69-8A6B-8A4805F4858E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화살표: 아래쪽 285">
            <a:extLst>
              <a:ext uri="{FF2B5EF4-FFF2-40B4-BE49-F238E27FC236}">
                <a16:creationId xmlns:a16="http://schemas.microsoft.com/office/drawing/2014/main" id="{4C723739-4C38-41F9-A794-0ACA963F8274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74E895E5-E655-4012-9715-E7CE63C6B217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0196869-4162-4298-8BFF-D3D212360AC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F760915-0F5A-4E8B-B692-7C1F8D9E224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1BA7FF37-0CA8-4CE8-9DB4-6CB590C32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85F0DC72-C3F9-4CB1-8DAC-AA500D730EE2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8759DCEF-EC36-44F3-8132-C584621C721C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4469F0D-2845-4136-BC05-38826AC54F2B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467B8B8-88A5-4916-A4D3-5FF470B7760C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0C27B65-18CD-4601-8A03-7D45A4DE8E9C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35094EA-B0FE-42DB-B919-14A289F5E2C8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79E7329-E372-4074-BABE-E4A4D9243560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91F49BEB-F9EC-41ED-815A-09A46588FDD3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6CF62B5E-94E7-4051-9DF8-930A60B6D10C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화살표: 아래쪽 307">
              <a:extLst>
                <a:ext uri="{FF2B5EF4-FFF2-40B4-BE49-F238E27FC236}">
                  <a16:creationId xmlns:a16="http://schemas.microsoft.com/office/drawing/2014/main" id="{69B519B7-7801-4335-9243-E496469F2E29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화살표: 아래쪽 308">
              <a:extLst>
                <a:ext uri="{FF2B5EF4-FFF2-40B4-BE49-F238E27FC236}">
                  <a16:creationId xmlns:a16="http://schemas.microsoft.com/office/drawing/2014/main" id="{BC8D85D9-9543-4825-9809-5DC38D259E2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E289E0AC-69E0-4C20-A027-373708244D92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표 10">
            <a:extLst>
              <a:ext uri="{FF2B5EF4-FFF2-40B4-BE49-F238E27FC236}">
                <a16:creationId xmlns:a16="http://schemas.microsoft.com/office/drawing/2014/main" id="{80B08F22-3B60-4E97-B546-EE422B22F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8036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C362F3A-815E-4D8E-B73B-7A62C9652AA7}"/>
              </a:ext>
            </a:extLst>
          </p:cNvPr>
          <p:cNvSpPr/>
          <p:nvPr/>
        </p:nvSpPr>
        <p:spPr>
          <a:xfrm>
            <a:off x="749388" y="1614396"/>
            <a:ext cx="190516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05B1DD5-19D4-476D-9644-CD3BD7E22D1C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D6FAA78B-334A-4511-A6DB-4ABD3AC89782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CDB0529-6368-459B-8263-76B2991F28A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F3BB10E7-6FB7-4CF9-AB6D-1B4A0BE7362B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8" name="표 24">
            <a:extLst>
              <a:ext uri="{FF2B5EF4-FFF2-40B4-BE49-F238E27FC236}">
                <a16:creationId xmlns:a16="http://schemas.microsoft.com/office/drawing/2014/main" id="{A9C370F6-37F1-400A-A6B8-E824CC3E0DD1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29661A6-11B2-47C0-BCEF-3F71EF55A92A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BF1D6D72-0137-4B57-975B-CE8C9A59A1CA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D2F9309-9BF9-4F9F-96FE-51CDE92E842C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201BCE69-E3CD-465D-8BB1-CF8BAF101B8D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845AE7B-09C3-49D7-A913-7E6C17D4136E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1892C46B-1228-4183-9757-4F5C7CEE1B3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C89D19AB-84A6-4F29-AA76-865BDFA73833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447E7DE-7A83-49AD-A7CC-630614B53EE9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D5C68906-C57F-45C1-83DD-9C886A1D3CC6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A3C808C-56B0-40F6-97A4-919358264A75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C8C007-3C31-480F-9239-294E62FA1000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F62C559-1597-4FB5-9822-31C3F216E672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332" name="그래픽 331" descr="일일 일정표 ">
              <a:extLst>
                <a:ext uri="{FF2B5EF4-FFF2-40B4-BE49-F238E27FC236}">
                  <a16:creationId xmlns:a16="http://schemas.microsoft.com/office/drawing/2014/main" id="{A128B1E4-039B-48C2-A757-74B8FE76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333" name="그래픽 332" descr="일일 일정표 ">
              <a:extLst>
                <a:ext uri="{FF2B5EF4-FFF2-40B4-BE49-F238E27FC236}">
                  <a16:creationId xmlns:a16="http://schemas.microsoft.com/office/drawing/2014/main" id="{C56AAB61-2292-4313-834F-1C8D6554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334" name="화살표: 아래쪽 333">
              <a:extLst>
                <a:ext uri="{FF2B5EF4-FFF2-40B4-BE49-F238E27FC236}">
                  <a16:creationId xmlns:a16="http://schemas.microsoft.com/office/drawing/2014/main" id="{E231F0EE-47B2-4FCF-BE06-F5C0F94DB725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5" name="직선 연결선 334">
            <a:extLst>
              <a:ext uri="{FF2B5EF4-FFF2-40B4-BE49-F238E27FC236}">
                <a16:creationId xmlns:a16="http://schemas.microsoft.com/office/drawing/2014/main" id="{6680BC34-DA48-46CF-BF1E-5AB66F05F8BB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83C9EF2D-E3A7-4AA0-B3DD-8B6464424CB9}"/>
              </a:ext>
            </a:extLst>
          </p:cNvPr>
          <p:cNvGrpSpPr/>
          <p:nvPr/>
        </p:nvGrpSpPr>
        <p:grpSpPr>
          <a:xfrm>
            <a:off x="2229196" y="1868741"/>
            <a:ext cx="5499493" cy="3144592"/>
            <a:chOff x="2228482" y="1868737"/>
            <a:chExt cx="5499493" cy="314459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8F2FE2D1-2B33-4AAE-9DD7-2E1BBDFCFA0F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8A59D6A-4611-4B99-BC6B-814ACFD7230D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D7CDE6F-7888-4DD8-A49D-95E6D660F425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FA7F821-4C9B-401C-8D8C-C700916035DA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6E2C692-C419-4247-A6AD-696398B37EDE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CB6CBF5D-7F5C-4325-9555-EE27EC662CCE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A4FBFF2-93B3-44B0-B71B-F6A399ACF553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6558EFD-CF3A-49EA-8545-6B818A11D148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1452E9B2-F641-48EE-AAAC-E5DBD08A35CE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943207E-6728-4DEB-9FCA-95A7A79AD664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1777ABA7-9BAB-4D72-BFF7-333BDEBCBCC2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4A49A83-776E-44CB-A177-E4402A6CF378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AEB2096-35E5-43E4-804B-469FF5CC7BFE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1BD595A5-9DA8-46DA-8ACC-5FB5EFA09C4C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04B9286-DE5C-485F-972C-B6EF6ADDB10D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CB6E55DF-0B96-4EDA-9F62-CCD2A43A4BCE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B9E51582-E4A7-46D0-8D09-4B1E308B3A42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623951B2-FD81-4AEF-AAE8-A194FBE403EA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988A6C-30E3-4870-B82C-930B98969988}"/>
              </a:ext>
            </a:extLst>
          </p:cNvPr>
          <p:cNvGrpSpPr/>
          <p:nvPr/>
        </p:nvGrpSpPr>
        <p:grpSpPr>
          <a:xfrm>
            <a:off x="4571760" y="2919308"/>
            <a:ext cx="3910444" cy="2136710"/>
            <a:chOff x="4814596" y="2808514"/>
            <a:chExt cx="3910444" cy="213671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EE1B778-EEB5-41F0-93A2-068774B4FE98}"/>
                </a:ext>
              </a:extLst>
            </p:cNvPr>
            <p:cNvSpPr/>
            <p:nvPr/>
          </p:nvSpPr>
          <p:spPr>
            <a:xfrm>
              <a:off x="4814596" y="2808514"/>
              <a:ext cx="3910444" cy="2136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Tx/>
                <a:buChar char="-"/>
              </a:pPr>
              <a:r>
                <a:rPr lang="ko-KR" altLang="en-US" sz="900">
                  <a:solidFill>
                    <a:schemeClr val="tx1"/>
                  </a:solidFill>
                </a:rPr>
                <a:t>공지사항을 삭제 하시겠습니까</a:t>
              </a:r>
              <a:r>
                <a:rPr lang="en-US" altLang="ko-KR" sz="900">
                  <a:solidFill>
                    <a:schemeClr val="tx1"/>
                  </a:solidFill>
                </a:rPr>
                <a:t>? </a:t>
              </a:r>
              <a:br>
                <a:rPr lang="en-US" altLang="ko-KR" sz="900">
                  <a:solidFill>
                    <a:schemeClr val="tx1"/>
                  </a:solidFill>
                </a:rPr>
              </a:br>
              <a:r>
                <a:rPr lang="ko-KR" altLang="en-US" sz="900">
                  <a:solidFill>
                    <a:schemeClr val="tx1"/>
                  </a:solidFill>
                </a:rPr>
                <a:t>삭제한 공지사항은 </a:t>
              </a:r>
              <a:r>
                <a:rPr lang="ko-KR" altLang="en-US" sz="900">
                  <a:solidFill>
                    <a:srgbClr val="C00000"/>
                  </a:solidFill>
                </a:rPr>
                <a:t>복구</a:t>
              </a:r>
              <a:r>
                <a:rPr lang="ko-KR" altLang="en-US" sz="900">
                  <a:solidFill>
                    <a:schemeClr val="tx1"/>
                  </a:solidFill>
                </a:rPr>
                <a:t>가 </a:t>
              </a:r>
              <a:r>
                <a:rPr lang="ko-KR" altLang="en-US" sz="900">
                  <a:solidFill>
                    <a:srgbClr val="C00000"/>
                  </a:solidFill>
                </a:rPr>
                <a:t>불가능</a:t>
              </a:r>
              <a:r>
                <a:rPr lang="ko-KR" altLang="en-US" sz="900">
                  <a:solidFill>
                    <a:schemeClr val="tx1"/>
                  </a:solidFill>
                </a:rPr>
                <a:t> 합니다</a:t>
              </a:r>
              <a:br>
                <a:rPr lang="en-US" altLang="ko-KR" sz="900">
                  <a:solidFill>
                    <a:schemeClr val="tx1"/>
                  </a:solidFill>
                </a:rPr>
              </a:b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5C32597-CCC6-47E8-B6EA-5EF251E1502E}"/>
                </a:ext>
              </a:extLst>
            </p:cNvPr>
            <p:cNvSpPr/>
            <p:nvPr/>
          </p:nvSpPr>
          <p:spPr>
            <a:xfrm>
              <a:off x="5260827" y="4268654"/>
              <a:ext cx="1335162" cy="433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5525A15-3DDE-46D4-A184-231C02D21E9A}"/>
                </a:ext>
              </a:extLst>
            </p:cNvPr>
            <p:cNvSpPr/>
            <p:nvPr/>
          </p:nvSpPr>
          <p:spPr>
            <a:xfrm>
              <a:off x="6992933" y="4268654"/>
              <a:ext cx="1335162" cy="433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</a:rPr>
                <a:t>취소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603F395-32D6-4963-94BF-77B1081DDF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DD98ED2-2DB7-4DB1-962C-487D7862BCD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9EB6457-F363-4A4B-A64D-D54FC1D8B5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1CE3AA-3858-4F1D-AEF3-FA954DDAA89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127348E-5B7E-41C4-A893-925ABD602F7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1C2B5D-5B87-431F-8CE5-A85A74DE0CC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1C4E88C-E6C3-4856-AC6C-9B07CE61881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81F3F36-EC98-484C-89AB-15088114B7F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D5020603-70F3-495B-8A70-96210D57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BD5F15-DC4A-4A64-96B9-59ADAE098FE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159CA083-A311-4554-8E79-578F4B90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2E3E32B-4E39-4904-A474-14F37EF6173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29B75CB-07E1-460D-9717-6FD42A5E2EF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E7CED9A-973C-46DD-A61D-A3AAF3C75DC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04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화면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089468-4291-42D9-BC31-D8FECDA47959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88B5E5-AF18-4E8F-873B-866EB456BBA7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EB04E3-2324-43F9-89B7-4FC3D100F072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323782-DF38-4281-9588-38B191528222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ED0AFD-85CA-4C4D-B62E-F09E2F004B04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3A9F71-908A-43CC-A857-29BDE82659B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D5C21C-380C-41AC-9582-EAC0B20A5FE5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CE93BE-D6A0-4D58-AA20-2E2E14BA1E15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A4C798-C0CC-4E97-9A41-B36F21D4CEE9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782CC-2B66-4364-A4B6-8DDFD93E35A5}"/>
              </a:ext>
            </a:extLst>
          </p:cNvPr>
          <p:cNvSpPr/>
          <p:nvPr/>
        </p:nvSpPr>
        <p:spPr>
          <a:xfrm>
            <a:off x="1575376" y="4298973"/>
            <a:ext cx="3067199" cy="2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B1FECB-01CB-4B1A-86F5-EC15B2FAC97B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612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E918E7F7-84A4-4BA8-9AC4-8103934CF27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6938BDD-68E4-4531-B712-44B4E83B40C9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DBA2E96-BE37-489E-9BCD-D2B06F2A3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016C51F-3EE5-47A2-AC00-2EC8C25FCE95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53E24B5-EF30-45AE-AB55-057D7FBCEB62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래픽 87" descr="일부 흐림">
                  <a:extLst>
                    <a:ext uri="{FF2B5EF4-FFF2-40B4-BE49-F238E27FC236}">
                      <a16:creationId xmlns:a16="http://schemas.microsoft.com/office/drawing/2014/main" id="{0C5C951A-0F48-4F54-98B5-D12204C1D3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41226938-3D37-4A9B-AA54-A3AF8FE6A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1AF5DE31-1B04-494F-B05F-B25C64AFA6A3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3C8A6D2-D93A-4DF2-A3AB-5A683EFF0EB5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FF3522-A3BA-4AA0-8D29-28B4967C0BA7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E7446CC-4E63-4B62-9FBA-E90D28CC3530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1200" dirty="0">
                <a:solidFill>
                  <a:schemeClr val="tx1"/>
                </a:solidFill>
              </a:rPr>
              <a:t>AT </a:t>
            </a:r>
            <a:r>
              <a:rPr lang="ko-KR" altLang="en-US" sz="1200" dirty="0">
                <a:solidFill>
                  <a:schemeClr val="tx1"/>
                </a:solidFill>
              </a:rPr>
              <a:t>커맨드 전송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횟수조회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진입이탈 설정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진입이탈 단계로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연결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차량 연결 시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29295" y="1153213"/>
            <a:ext cx="1936129" cy="5099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진입이탈 설정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DD38647-81ED-4B7A-8EA8-79F61B15FB4E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9EF03-CD92-437F-9FD6-BA6D940377EA}"/>
              </a:ext>
            </a:extLst>
          </p:cNvPr>
          <p:cNvSpPr/>
          <p:nvPr/>
        </p:nvSpPr>
        <p:spPr>
          <a:xfrm>
            <a:off x="8236796" y="1710751"/>
            <a:ext cx="969925" cy="24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B0A79D45-C986-454A-9C4C-FC8F07203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07811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803A1E5E-0595-45F6-94B3-25D4C61F8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95885"/>
              </p:ext>
            </p:extLst>
          </p:nvPr>
        </p:nvGraphicFramePr>
        <p:xfrm>
          <a:off x="2793281" y="2042607"/>
          <a:ext cx="641344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947749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655612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534454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지역명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센텀점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1000M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진입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31AEC9-A14B-4B8D-9A3B-AB8378B3976B}"/>
              </a:ext>
            </a:extLst>
          </p:cNvPr>
          <p:cNvSpPr/>
          <p:nvPr/>
        </p:nvSpPr>
        <p:spPr>
          <a:xfrm>
            <a:off x="8154713" y="250357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EDA8553-D158-4396-9F82-E0751C0DD323}"/>
              </a:ext>
            </a:extLst>
          </p:cNvPr>
          <p:cNvSpPr/>
          <p:nvPr/>
        </p:nvSpPr>
        <p:spPr>
          <a:xfrm>
            <a:off x="8729843" y="249744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191DF6B-52A9-4D01-B8B2-B30B3AC2018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62E766C-1233-4034-8992-56493CB64E5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E0F10B-6A30-4019-B27E-A53935E5F01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D1A9C1A-046F-499F-B091-EEBAA2B8149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B303979-8FB0-4B85-BD73-EF6447611D9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571D5C-06B0-4DB7-9EEF-2043F19D2E6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B3DEFDE-AE61-427B-AF73-F381AD2D8AB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78CB1F7-A1BD-42E2-A427-EA251E2107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5AFA5E6-51EF-44FF-B954-959D37B0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2E0EF7-93B2-41D9-A878-761769EEFD6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래픽 107" descr="사용자">
              <a:extLst>
                <a:ext uri="{FF2B5EF4-FFF2-40B4-BE49-F238E27FC236}">
                  <a16:creationId xmlns:a16="http://schemas.microsoft.com/office/drawing/2014/main" id="{F366CF4D-5DA1-4705-9F2D-779DF4B2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FEDCA20-950B-4429-B165-4EF9C54272F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606902C-E779-4617-A122-6799AD01C1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0A5A670-91E4-4371-B484-18BD458E8EF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139323-4FE2-459C-8A00-9F872DB63448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322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BB4FE506-6279-48B7-867C-F8C6B4FB5A06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190304D4-8214-411A-80C4-E77E89113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D8122A2-97C0-46AE-B3DF-CDCD7D498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617962-86E7-45E9-B747-DC3AB454FF0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6A4B45E-5EFA-4769-AAA2-D47D550B7F2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진입 이탈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주의사항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드래그 마지막시에만 주소 호출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지도표시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지도에 진입이탈 설정 표시유무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진입이탈 설정 </a:t>
            </a:r>
            <a:r>
              <a:rPr lang="en-US" altLang="ko-KR" sz="700" dirty="0">
                <a:solidFill>
                  <a:schemeClr val="tx1"/>
                </a:solidFill>
              </a:rPr>
              <a:t>:</a:t>
            </a:r>
            <a:r>
              <a:rPr lang="ko-KR" altLang="en-US" sz="70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700" dirty="0">
                <a:solidFill>
                  <a:schemeClr val="tx1"/>
                </a:solidFill>
              </a:rPr>
              <a:t> 에서 작업 진행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-    </a:t>
            </a:r>
            <a:r>
              <a:rPr lang="ko-KR" altLang="en-US" sz="800" dirty="0">
                <a:solidFill>
                  <a:schemeClr val="tx1"/>
                </a:solidFill>
              </a:rPr>
              <a:t>설정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이탈 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진입이탈 설정가능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부분 주소 검색 및 주소 확인 창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설정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이탈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진입이탈 설정가능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지도표시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지도에 진입이탈 설정 표시유무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원 반경 드래그 가능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자동 반경수정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드래그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취소 클릭 시 지역설정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2A9840-CC5B-4F20-88C6-28A14D78820C}"/>
              </a:ext>
            </a:extLst>
          </p:cNvPr>
          <p:cNvSpPr>
            <a:spLocks noChangeAspect="1"/>
          </p:cNvSpPr>
          <p:nvPr/>
        </p:nvSpPr>
        <p:spPr>
          <a:xfrm>
            <a:off x="3834404" y="1361193"/>
            <a:ext cx="4875712" cy="487913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표식">
            <a:extLst>
              <a:ext uri="{FF2B5EF4-FFF2-40B4-BE49-F238E27FC236}">
                <a16:creationId xmlns:a16="http://schemas.microsoft.com/office/drawing/2014/main" id="{0D16FE15-E12F-47C3-B4E1-430F008BD3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3660" y="3430431"/>
            <a:ext cx="457200" cy="4572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EC596F-58B2-44FB-BCAF-FDE2E23A740D}"/>
              </a:ext>
            </a:extLst>
          </p:cNvPr>
          <p:cNvSpPr/>
          <p:nvPr/>
        </p:nvSpPr>
        <p:spPr>
          <a:xfrm>
            <a:off x="1408749" y="2400366"/>
            <a:ext cx="1105851" cy="333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69046E27-444E-4053-9746-6DBA7C245DEA}"/>
              </a:ext>
            </a:extLst>
          </p:cNvPr>
          <p:cNvSpPr/>
          <p:nvPr/>
        </p:nvSpPr>
        <p:spPr>
          <a:xfrm>
            <a:off x="2203084" y="2544987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D795E4F-2B0A-4520-8500-291183D79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01183"/>
              </p:ext>
            </p:extLst>
          </p:nvPr>
        </p:nvGraphicFramePr>
        <p:xfrm>
          <a:off x="752958" y="1620472"/>
          <a:ext cx="1867234" cy="3191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5302">
                  <a:extLst>
                    <a:ext uri="{9D8B030D-6E8A-4147-A177-3AD203B41FA5}">
                      <a16:colId xmlns:a16="http://schemas.microsoft.com/office/drawing/2014/main" val="2857871809"/>
                    </a:ext>
                  </a:extLst>
                </a:gridCol>
                <a:gridCol w="1301932">
                  <a:extLst>
                    <a:ext uri="{9D8B030D-6E8A-4147-A177-3AD203B41FA5}">
                      <a16:colId xmlns:a16="http://schemas.microsoft.com/office/drawing/2014/main" val="1183699196"/>
                    </a:ext>
                  </a:extLst>
                </a:gridCol>
              </a:tblGrid>
              <a:tr h="41562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</a:t>
                      </a:r>
                      <a:r>
                        <a:rPr lang="ko-KR" altLang="en-US" sz="900" dirty="0"/>
                        <a:t>장소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버스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지하철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도로 검색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3671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지역명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508497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220856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         1000  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842556"/>
                  </a:ext>
                </a:extLst>
              </a:tr>
              <a:tr h="241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35.186673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00355"/>
                  </a:ext>
                </a:extLst>
              </a:tr>
              <a:tr h="256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129.113658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053664"/>
                  </a:ext>
                </a:extLst>
              </a:tr>
              <a:tr h="385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지도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757789"/>
                  </a:ext>
                </a:extLst>
              </a:tr>
              <a:tr h="390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598733"/>
                  </a:ext>
                </a:extLst>
              </a:tr>
              <a:tr h="256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 </a:t>
                      </a:r>
                      <a:r>
                        <a:rPr lang="ko-KR" altLang="en-US" sz="900" dirty="0"/>
                        <a:t>수신■</a:t>
                      </a:r>
                      <a:r>
                        <a:rPr lang="en-US" altLang="ko-KR" sz="900" dirty="0"/>
                        <a:t> SMS </a:t>
                      </a:r>
                      <a:r>
                        <a:rPr lang="ko-KR" altLang="en-US" sz="900" dirty="0"/>
                        <a:t>수신■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</a:t>
                      </a:r>
                      <a:r>
                        <a:rPr lang="ko-KR" altLang="en-US" sz="900" dirty="0"/>
                        <a:t>■</a:t>
                      </a:r>
                      <a:r>
                        <a:rPr lang="en-US" altLang="ko-KR" sz="900" dirty="0"/>
                        <a:t> SMS</a:t>
                      </a:r>
                      <a:r>
                        <a:rPr lang="ko-KR" altLang="en-US" sz="90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241473"/>
                  </a:ext>
                </a:extLst>
              </a:tr>
            </a:tbl>
          </a:graphicData>
        </a:graphic>
      </p:graphicFrame>
      <p:pic>
        <p:nvPicPr>
          <p:cNvPr id="88" name="그래픽 87" descr="돋보기">
            <a:extLst>
              <a:ext uri="{FF2B5EF4-FFF2-40B4-BE49-F238E27FC236}">
                <a16:creationId xmlns:a16="http://schemas.microsoft.com/office/drawing/2014/main" id="{17EAEB01-1F30-4AA9-94E2-0CCD6D4D50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3198" y="4480955"/>
            <a:ext cx="203318" cy="203318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6114B2F-6F4C-4D4B-BD8A-48C78C90E198}"/>
              </a:ext>
            </a:extLst>
          </p:cNvPr>
          <p:cNvSpPr/>
          <p:nvPr/>
        </p:nvSpPr>
        <p:spPr>
          <a:xfrm>
            <a:off x="1398293" y="2501198"/>
            <a:ext cx="1105851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5F94D8A3-F2AA-417A-B86E-6A7BBE4A8089}"/>
              </a:ext>
            </a:extLst>
          </p:cNvPr>
          <p:cNvSpPr/>
          <p:nvPr/>
        </p:nvSpPr>
        <p:spPr>
          <a:xfrm>
            <a:off x="2192628" y="2595871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B77EDD-5F61-4D79-8888-CDD5190FDEC6}"/>
              </a:ext>
            </a:extLst>
          </p:cNvPr>
          <p:cNvSpPr/>
          <p:nvPr/>
        </p:nvSpPr>
        <p:spPr>
          <a:xfrm>
            <a:off x="1428871" y="3805467"/>
            <a:ext cx="1042777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2C41E652-C69B-4168-A206-F744AEB8182B}"/>
              </a:ext>
            </a:extLst>
          </p:cNvPr>
          <p:cNvSpPr/>
          <p:nvPr/>
        </p:nvSpPr>
        <p:spPr>
          <a:xfrm>
            <a:off x="2148230" y="3895917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5B2AD-81FA-4845-9C59-C247957890F2}"/>
              </a:ext>
            </a:extLst>
          </p:cNvPr>
          <p:cNvSpPr/>
          <p:nvPr/>
        </p:nvSpPr>
        <p:spPr>
          <a:xfrm>
            <a:off x="752176" y="4854515"/>
            <a:ext cx="894169" cy="3176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472DAC-8FF0-4A36-B07F-5EAD6B0AC5A1}"/>
              </a:ext>
            </a:extLst>
          </p:cNvPr>
          <p:cNvSpPr/>
          <p:nvPr/>
        </p:nvSpPr>
        <p:spPr>
          <a:xfrm>
            <a:off x="752176" y="1619904"/>
            <a:ext cx="1849509" cy="354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CDA2C77-3A46-4984-90F5-1F6344D15342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90" name="순서도: 병합 89">
              <a:extLst>
                <a:ext uri="{FF2B5EF4-FFF2-40B4-BE49-F238E27FC236}">
                  <a16:creationId xmlns:a16="http://schemas.microsoft.com/office/drawing/2014/main" id="{D0C24390-99F2-4911-B22D-2E286BADFAC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0CA144F-53FF-4C1B-B75B-09429E5B5685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1A30943-856B-4907-9262-13CCC9EFE5E0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95" name="순서도: 병합 94">
              <a:extLst>
                <a:ext uri="{FF2B5EF4-FFF2-40B4-BE49-F238E27FC236}">
                  <a16:creationId xmlns:a16="http://schemas.microsoft.com/office/drawing/2014/main" id="{FF61EA03-28E4-4254-8BD4-2751E0D40B2D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순서도: 연결자 95">
              <a:extLst>
                <a:ext uri="{FF2B5EF4-FFF2-40B4-BE49-F238E27FC236}">
                  <a16:creationId xmlns:a16="http://schemas.microsoft.com/office/drawing/2014/main" id="{10C3651C-6A23-4959-B697-BD3F4277B019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88AE41E-11E1-4F82-B0DB-3BD4F38B07C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00" name="순서도: 병합 99">
              <a:extLst>
                <a:ext uri="{FF2B5EF4-FFF2-40B4-BE49-F238E27FC236}">
                  <a16:creationId xmlns:a16="http://schemas.microsoft.com/office/drawing/2014/main" id="{5EB17232-2D41-431B-8787-DD8C2DAC6BA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순서도: 연결자 102">
              <a:extLst>
                <a:ext uri="{FF2B5EF4-FFF2-40B4-BE49-F238E27FC236}">
                  <a16:creationId xmlns:a16="http://schemas.microsoft.com/office/drawing/2014/main" id="{6DA86484-D2CE-4B46-A74C-20E251EB3E0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D256DAC-A46E-4510-B29F-318C18EB11FB}"/>
              </a:ext>
            </a:extLst>
          </p:cNvPr>
          <p:cNvSpPr/>
          <p:nvPr/>
        </p:nvSpPr>
        <p:spPr>
          <a:xfrm>
            <a:off x="1676362" y="4853746"/>
            <a:ext cx="894169" cy="3176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C007A-CA7C-41C9-B0D1-2C7361E1D95E}"/>
              </a:ext>
            </a:extLst>
          </p:cNvPr>
          <p:cNvSpPr/>
          <p:nvPr/>
        </p:nvSpPr>
        <p:spPr>
          <a:xfrm>
            <a:off x="1396975" y="2930583"/>
            <a:ext cx="867323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68E6188-3E2A-4D36-8E89-C2C2609771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D849E30-ADCB-46E8-939D-EEC7F280616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213668C-5982-462A-A4E0-516A1D42065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12073F9-52A5-472A-A68A-08B708D95AC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1810612-820E-4A11-9B23-BC34281D131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67105FA-EB09-4078-9209-EB61D1632B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3704020-93A9-4EAB-8B57-5F29AE2B00F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443031-BE10-4672-A24C-DBAD5C22297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DE84B76-336B-4E29-99D4-D0CE29E9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4C356FC-C23E-477D-8503-CA14972581B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5" name="그래픽 124" descr="사용자">
              <a:extLst>
                <a:ext uri="{FF2B5EF4-FFF2-40B4-BE49-F238E27FC236}">
                  <a16:creationId xmlns:a16="http://schemas.microsoft.com/office/drawing/2014/main" id="{7FA7B480-5535-45F3-9FA0-CD47CDB6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DF57AC3-CA10-49B7-84BD-F05AE8E5309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B8573B7-1024-4569-AA6C-B3C1ECA127C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291B414-7089-47FA-BA7D-32E5EFD1D75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9C007A-CA7C-41C9-B0D1-2C7361E1D95E}"/>
              </a:ext>
            </a:extLst>
          </p:cNvPr>
          <p:cNvSpPr/>
          <p:nvPr/>
        </p:nvSpPr>
        <p:spPr>
          <a:xfrm>
            <a:off x="1482428" y="2094110"/>
            <a:ext cx="867323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센텀점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DBF4B1-294A-43C2-B9D3-97805CE92812}"/>
              </a:ext>
            </a:extLst>
          </p:cNvPr>
          <p:cNvSpPr/>
          <p:nvPr/>
        </p:nvSpPr>
        <p:spPr>
          <a:xfrm>
            <a:off x="1428871" y="4234852"/>
            <a:ext cx="104277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010-0000-0000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79B8EF40-0701-4C36-A798-ABBD40629A30}"/>
              </a:ext>
            </a:extLst>
          </p:cNvPr>
          <p:cNvSpPr/>
          <p:nvPr/>
        </p:nvSpPr>
        <p:spPr>
          <a:xfrm>
            <a:off x="2347864" y="4331936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95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관리자가 지역 설정한 위도 경도 값을 단말기에 </a:t>
            </a:r>
            <a:r>
              <a:rPr lang="en-US" altLang="ko-KR" sz="800" dirty="0">
                <a:solidFill>
                  <a:schemeClr val="tx1"/>
                </a:solidFill>
              </a:rPr>
              <a:t>SMS</a:t>
            </a:r>
            <a:r>
              <a:rPr lang="ko-KR" altLang="en-US" sz="800" dirty="0">
                <a:solidFill>
                  <a:schemeClr val="tx1"/>
                </a:solidFill>
              </a:rPr>
              <a:t>전송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800" dirty="0">
                <a:solidFill>
                  <a:schemeClr val="tx1"/>
                </a:solidFill>
              </a:rPr>
              <a:t>AT </a:t>
            </a:r>
            <a:r>
              <a:rPr lang="ko-KR" altLang="en-US" sz="800" dirty="0">
                <a:solidFill>
                  <a:schemeClr val="tx1"/>
                </a:solidFill>
              </a:rPr>
              <a:t>커맨드 전송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연결 클릭 시 단말 연결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진입이탈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885413"/>
              </p:ext>
            </p:extLst>
          </p:nvPr>
        </p:nvGraphicFramePr>
        <p:xfrm>
          <a:off x="2793281" y="2042607"/>
          <a:ext cx="6413442" cy="87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060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1677923487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2946861513"/>
                    </a:ext>
                  </a:extLst>
                </a:gridCol>
                <a:gridCol w="506049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412530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지역명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1000M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진입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서재학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2021-02-15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421BDFC-8275-49D5-A7B5-41C91ECA311B}"/>
              </a:ext>
            </a:extLst>
          </p:cNvPr>
          <p:cNvSpPr/>
          <p:nvPr/>
        </p:nvSpPr>
        <p:spPr>
          <a:xfrm>
            <a:off x="8307841" y="2510533"/>
            <a:ext cx="461819" cy="299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A274A95D-CDA4-4B46-916C-5E88867D1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8404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A139E97-30F7-438B-B8A5-FC3D249C5144}"/>
              </a:ext>
            </a:extLst>
          </p:cNvPr>
          <p:cNvSpPr/>
          <p:nvPr/>
        </p:nvSpPr>
        <p:spPr>
          <a:xfrm>
            <a:off x="8341149" y="2556839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85824D-FA07-4083-AD03-139331B56D57}"/>
              </a:ext>
            </a:extLst>
          </p:cNvPr>
          <p:cNvSpPr/>
          <p:nvPr/>
        </p:nvSpPr>
        <p:spPr>
          <a:xfrm>
            <a:off x="8802064" y="255316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1DA1BF9-060B-4396-890B-F8D48C7B6C6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90C45E2-FF95-4750-B72E-0D5FDA91155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BA84959-8DCC-4E66-B378-AF192AD41E5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A5E235D-AC74-4181-A750-35D0E87290A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FCBC903-64CA-4A02-BAB1-C4E374A2DC6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D8254C7-735C-45CB-B260-25BEAC2710B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DA8B1-2F3C-4594-BF46-4555ABD1E2B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7A8FEB2-8750-4C3D-AD21-4A5EDCD732E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7B4BAE6-561B-4390-9328-310468DE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C7DE64F-1D5F-488F-B7F2-9C8965CAAA6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9" name="그래픽 118" descr="사용자">
              <a:extLst>
                <a:ext uri="{FF2B5EF4-FFF2-40B4-BE49-F238E27FC236}">
                  <a16:creationId xmlns:a16="http://schemas.microsoft.com/office/drawing/2014/main" id="{2F615933-9C68-4091-93CD-5D78C96D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0A994D-E284-4000-BECA-402C7655B1C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57F68F3-0B57-491F-B698-12CDDC92246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422B9C-8684-4044-90AF-961A3883281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AA9F895-E138-4924-A8DD-5A0860ACD61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64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9A05325-E44D-4332-847C-285BE25A13D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03CFD22-31F6-4775-9294-F66593CB0EC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724E5D5A-77EF-4122-8702-EE899872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09EB321E-98A1-46D8-8C1A-20CE23DFADA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E06829AF-6698-4621-8740-EC78F0D1266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3" name="그래픽 112" descr="일부 흐림">
                  <a:extLst>
                    <a:ext uri="{FF2B5EF4-FFF2-40B4-BE49-F238E27FC236}">
                      <a16:creationId xmlns:a16="http://schemas.microsoft.com/office/drawing/2014/main" id="{99082C87-4E24-44D2-9B60-3A3DF4207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130C255A-DA46-4D74-BB1C-9ECCDD0D8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F27769D-70F6-4D58-B6D2-C2E264ADA5C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60E7341-88A7-4F42-A785-B493E226409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FC69C2D-8EFA-4D94-A36F-C893E39B777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차량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</a:rPr>
              <a:t>SMS </a:t>
            </a:r>
            <a:r>
              <a:rPr lang="ko-KR" altLang="en-US" sz="800" dirty="0">
                <a:solidFill>
                  <a:schemeClr val="tx1"/>
                </a:solidFill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회 이상 보내지 않도록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설정할 수 있어야 함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 SMS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를 날린 후 성공적으로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값을 받을 때 까지 연결 과 해제버튼이 동시에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분간 비활성화 되고 화면전체도 이동하지 못하도록 막는다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값이 오면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DB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에 반영하고 버튼들이 활성화</a:t>
            </a:r>
            <a:endParaRPr lang="en-US" altLang="ko-KR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연결 또는 해제 버튼 클릭 시 단말기 반영 여부와  상관없이 전송 수는 카운터 된다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버튼 클릭 시 지역 설정 초기화면 으로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32BCA2-9A6B-41F7-A273-BDCA97AD2569}"/>
              </a:ext>
            </a:extLst>
          </p:cNvPr>
          <p:cNvCxnSpPr/>
          <p:nvPr/>
        </p:nvCxnSpPr>
        <p:spPr>
          <a:xfrm>
            <a:off x="4968234" y="3462457"/>
            <a:ext cx="38834" cy="8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9A534A-2217-4C48-9F69-5F0BF3D88C02}"/>
              </a:ext>
            </a:extLst>
          </p:cNvPr>
          <p:cNvCxnSpPr/>
          <p:nvPr/>
        </p:nvCxnSpPr>
        <p:spPr>
          <a:xfrm flipV="1">
            <a:off x="5007068" y="3462457"/>
            <a:ext cx="38801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1AB8F2-40A4-4392-A2AF-BEBF95ABEA3F}"/>
              </a:ext>
            </a:extLst>
          </p:cNvPr>
          <p:cNvCxnSpPr/>
          <p:nvPr/>
        </p:nvCxnSpPr>
        <p:spPr>
          <a:xfrm>
            <a:off x="4968234" y="3462457"/>
            <a:ext cx="38834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5898DE-AB0D-43B3-9F52-835BCAC19D5B}"/>
              </a:ext>
            </a:extLst>
          </p:cNvPr>
          <p:cNvCxnSpPr/>
          <p:nvPr/>
        </p:nvCxnSpPr>
        <p:spPr>
          <a:xfrm flipV="1">
            <a:off x="5007068" y="3418790"/>
            <a:ext cx="91025" cy="12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E3D32386-F08C-4E98-9626-DC44DF0AB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26227"/>
              </p:ext>
            </p:extLst>
          </p:nvPr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305618505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504EE7-6DB5-4700-98A9-EFC4A34062E2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8" name="표 10">
            <a:extLst>
              <a:ext uri="{FF2B5EF4-FFF2-40B4-BE49-F238E27FC236}">
                <a16:creationId xmlns:a16="http://schemas.microsoft.com/office/drawing/2014/main" id="{7B76448C-3C0E-48B1-9375-81F4622AB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4891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5D8C13-89C7-4D32-A231-1CC289BA760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016634C-C3ED-49B6-B577-EAD8D0FD05C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187245-0047-48A3-86CD-806AB1B9983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6C0458B-CF83-4555-8650-772F2D048C9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3A677E2-CC6D-47CD-B47E-DC17F54176A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B8856D3-015D-4508-B34F-1C079B3E96D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7FCE060-47B3-47CC-9770-5B3CB79DBA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E9385BB-ABB7-49D0-B5A5-C20B4D1524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84468A-7B29-4BEA-98F5-88A506F3F20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F69F201-F56E-4841-9633-9593E175C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D071809-722E-4785-8F35-7DE7A52B28C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89B2097-98B2-43C6-B381-C4F537CD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A3F226-6826-480D-B015-02DDF9FBC3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BF9AB3-5707-41E0-8FF4-1E7CFB5854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032784B-BE2B-4AB5-B7F3-E4D9FA22509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534C40-E4ED-4044-99C9-35879A8A71E7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D8B62A3-2823-4940-B3BD-CF47CEB08963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CFD2A3-67FB-495A-A8AE-EEBE33EB348A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6666818-96C3-47FF-B112-30533D6C51C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6764AB2-80F3-431D-B905-070363824BC1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ADF31F-C01E-4F5F-A490-BAD0EF5B3646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870C047-CF11-4E8D-B59D-08EBF2D06BBC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5BFA5F-A4D2-4F99-ABE6-1578040EBFEA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5DF471F-6D49-4FB5-B662-5DDBF80099EF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7A4E45-0535-4F50-B734-420F98BE28F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5762CC-0EB5-49D4-BFF0-201246B82A53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988C679-0283-4738-9FF0-E69C80B4D1AE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1AF59F1-758C-4AFB-903D-91B7FC42667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41320F0-176B-4124-8B4E-CB6CAC200250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7488BF-7FAE-4868-8406-CA447CB3937F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CE0184-103B-4B5E-A573-5D30DF80CF44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948DF6E-6BE7-400F-969A-119BE632D3B3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3A81E0D-BEF1-4917-AA9E-87957CE12ED5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45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9A05325-E44D-4332-847C-285BE25A13D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03CFD22-31F6-4775-9294-F66593CB0EC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724E5D5A-77EF-4122-8702-EE899872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09EB321E-98A1-46D8-8C1A-20CE23DFADA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E06829AF-6698-4621-8740-EC78F0D1266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3" name="그래픽 112" descr="일부 흐림">
                  <a:extLst>
                    <a:ext uri="{FF2B5EF4-FFF2-40B4-BE49-F238E27FC236}">
                      <a16:creationId xmlns:a16="http://schemas.microsoft.com/office/drawing/2014/main" id="{99082C87-4E24-44D2-9B60-3A3DF4207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130C255A-DA46-4D74-BB1C-9ECCDD0D8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F27769D-70F6-4D58-B6D2-C2E264ADA5C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60E7341-88A7-4F42-A785-B493E226409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FC69C2D-8EFA-4D94-A36F-C893E39B777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차량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</a:rPr>
              <a:t>SMS </a:t>
            </a:r>
            <a:r>
              <a:rPr lang="ko-KR" altLang="en-US" sz="800" dirty="0">
                <a:solidFill>
                  <a:schemeClr val="tx1"/>
                </a:solidFill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회 이상 보내지 않도록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설정할 수 있어야 함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 SMS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를 날린 후 성공적으로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값을 받을 때 까지 연결 과 해제버튼이 동시에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분간 비활성화 되고 화면전체도 이동하지 못하도록 막는다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값이 오면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DB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에 반영하고 버튼들이 활성화</a:t>
            </a:r>
            <a:endParaRPr lang="en-US" altLang="ko-KR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연결 또는 해제 버튼 클릭 시 단말기 반영 여부와  상관없이 전송 수는 카운터 된다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전송 수의 버튼 클릭 시 차량번호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단말기 이름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en-US" altLang="ko-KR" sz="900" dirty="0" err="1">
                <a:solidFill>
                  <a:schemeClr val="tx1"/>
                </a:solidFill>
              </a:rPr>
              <a:t>ZoneId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설정값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ko-KR" altLang="en-US" sz="900" dirty="0">
                <a:solidFill>
                  <a:schemeClr val="tx1"/>
                </a:solidFill>
              </a:rPr>
              <a:t>설정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이탈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진입이탈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ko-KR" altLang="en-US" sz="900" dirty="0">
                <a:solidFill>
                  <a:schemeClr val="tx1"/>
                </a:solidFill>
              </a:rPr>
              <a:t>위도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경도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전송상태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등록자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등록일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전송일시 확인가능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32BCA2-9A6B-41F7-A273-BDCA97AD2569}"/>
              </a:ext>
            </a:extLst>
          </p:cNvPr>
          <p:cNvCxnSpPr/>
          <p:nvPr/>
        </p:nvCxnSpPr>
        <p:spPr>
          <a:xfrm>
            <a:off x="4968234" y="3462457"/>
            <a:ext cx="38834" cy="8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9A534A-2217-4C48-9F69-5F0BF3D88C02}"/>
              </a:ext>
            </a:extLst>
          </p:cNvPr>
          <p:cNvCxnSpPr/>
          <p:nvPr/>
        </p:nvCxnSpPr>
        <p:spPr>
          <a:xfrm flipV="1">
            <a:off x="5007068" y="3462457"/>
            <a:ext cx="38801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1AB8F2-40A4-4392-A2AF-BEBF95ABEA3F}"/>
              </a:ext>
            </a:extLst>
          </p:cNvPr>
          <p:cNvCxnSpPr/>
          <p:nvPr/>
        </p:nvCxnSpPr>
        <p:spPr>
          <a:xfrm>
            <a:off x="4968234" y="3462457"/>
            <a:ext cx="38834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5898DE-AB0D-43B3-9F52-835BCAC19D5B}"/>
              </a:ext>
            </a:extLst>
          </p:cNvPr>
          <p:cNvCxnSpPr/>
          <p:nvPr/>
        </p:nvCxnSpPr>
        <p:spPr>
          <a:xfrm flipV="1">
            <a:off x="5007068" y="3418790"/>
            <a:ext cx="91025" cy="12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E3D32386-F08C-4E98-9626-DC44DF0AB5CB}"/>
              </a:ext>
            </a:extLst>
          </p:cNvPr>
          <p:cNvGraphicFramePr>
            <a:graphicFrameLocks noGrp="1"/>
          </p:cNvGraphicFramePr>
          <p:nvPr/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305618505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504EE7-6DB5-4700-98A9-EFC4A34062E2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8" name="표 10">
            <a:extLst>
              <a:ext uri="{FF2B5EF4-FFF2-40B4-BE49-F238E27FC236}">
                <a16:creationId xmlns:a16="http://schemas.microsoft.com/office/drawing/2014/main" id="{7B76448C-3C0E-48B1-9375-81F4622AB0C2}"/>
              </a:ext>
            </a:extLst>
          </p:cNvPr>
          <p:cNvGraphicFramePr>
            <a:graphicFrameLocks noGrp="1"/>
          </p:cNvGraphicFramePr>
          <p:nvPr/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5D8C13-89C7-4D32-A231-1CC289BA760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016634C-C3ED-49B6-B577-EAD8D0FD05C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187245-0047-48A3-86CD-806AB1B9983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6C0458B-CF83-4555-8650-772F2D048C9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3A677E2-CC6D-47CD-B47E-DC17F54176A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B8856D3-015D-4508-B34F-1C079B3E96D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7FCE060-47B3-47CC-9770-5B3CB79DBA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E9385BB-ABB7-49D0-B5A5-C20B4D1524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84468A-7B29-4BEA-98F5-88A506F3F20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F69F201-F56E-4841-9633-9593E175C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D071809-722E-4785-8F35-7DE7A52B28C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89B2097-98B2-43C6-B381-C4F537CD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A3F226-6826-480D-B015-02DDF9FBC3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BF9AB3-5707-41E0-8FF4-1E7CFB5854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032784B-BE2B-4AB5-B7F3-E4D9FA22509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534C40-E4ED-4044-99C9-35879A8A71E7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D8B62A3-2823-4940-B3BD-CF47CEB08963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CFD2A3-67FB-495A-A8AE-EEBE33EB348A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6666818-96C3-47FF-B112-30533D6C51C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6764AB2-80F3-431D-B905-070363824BC1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ADF31F-C01E-4F5F-A490-BAD0EF5B3646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870C047-CF11-4E8D-B59D-08EBF2D06BBC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5BFA5F-A4D2-4F99-ABE6-1578040EBFEA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5DF471F-6D49-4FB5-B662-5DDBF80099EF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7A4E45-0535-4F50-B734-420F98BE28F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5762CC-0EB5-49D4-BFF0-201246B82A53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988C679-0283-4738-9FF0-E69C80B4D1AE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1AF59F1-758C-4AFB-903D-91B7FC42667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416442-96EB-41CE-84A9-6A1EA206A934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F6EB360-F888-4E25-BB35-0204BC91F8A6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D98C70D-4CA9-497B-9410-6094B05309D3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AE4A57-C84F-4533-B236-98BD11CDE2F8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B9D095F-1CDB-47CE-A74A-9F9DF579BA39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C8EADF-3450-4F94-BA32-EFB7DF49A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589" y="2556212"/>
            <a:ext cx="6350922" cy="2900967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E315EE4-53D1-4A81-A833-31BBF369C16C}"/>
              </a:ext>
            </a:extLst>
          </p:cNvPr>
          <p:cNvSpPr/>
          <p:nvPr/>
        </p:nvSpPr>
        <p:spPr>
          <a:xfrm rot="10800000">
            <a:off x="7420292" y="3191072"/>
            <a:ext cx="891290" cy="299677"/>
          </a:xfrm>
          <a:prstGeom prst="rightArrow">
            <a:avLst>
              <a:gd name="adj1" fmla="val 56227"/>
              <a:gd name="adj2" fmla="val 50000"/>
            </a:avLst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11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D485BE1-C894-4A16-9FC3-1595C9F8CDAE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0AADEDF-ED69-471F-8933-28623A547019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3DC56598-22F0-44D8-BA7B-EEB0DAA67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1F4D5BC9-85F4-43C5-B3BC-F24D653A2388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5DBF4EC5-66D3-4226-9315-6B8C0B6658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" name="그래픽 116" descr="일부 흐림">
                  <a:extLst>
                    <a:ext uri="{FF2B5EF4-FFF2-40B4-BE49-F238E27FC236}">
                      <a16:creationId xmlns:a16="http://schemas.microsoft.com/office/drawing/2014/main" id="{D8C1BF34-F6CF-4995-B439-A483EDA96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A96A34C4-772E-4378-81D9-78B096A47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940A28D-6074-4A81-B3DC-0C896E1BDC4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8CC661F-74E6-40D3-A143-94CA9B30419E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F2D8F5A-0B5B-4B00-B044-7899752B460B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연결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해제 </a:t>
            </a:r>
            <a:r>
              <a:rPr lang="ko-KR" altLang="en-US" sz="1500" err="1">
                <a:solidFill>
                  <a:schemeClr val="tx1"/>
                </a:solidFill>
              </a:rPr>
              <a:t>완료창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연결 완료 버튼을 누르면 차량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연결 페이지가 </a:t>
            </a:r>
            <a:r>
              <a:rPr lang="ko-KR" altLang="en-US" sz="800" dirty="0" err="1">
                <a:solidFill>
                  <a:schemeClr val="tx1"/>
                </a:solidFill>
              </a:rPr>
              <a:t>새로고침</a:t>
            </a:r>
            <a:r>
              <a:rPr lang="ko-KR" altLang="en-US" sz="800" dirty="0">
                <a:solidFill>
                  <a:schemeClr val="tx1"/>
                </a:solidFill>
              </a:rPr>
              <a:t> 되면서 지역에 설정된 차량목록이 갱신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버튼 클릭 시 지역 설정 초기화면 으로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E47DBF7C-2450-4956-8AC9-1F5222AD8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7875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85" name="그룹 84">
            <a:extLst>
              <a:ext uri="{FF2B5EF4-FFF2-40B4-BE49-F238E27FC236}">
                <a16:creationId xmlns:a16="http://schemas.microsoft.com/office/drawing/2014/main" id="{9C56F90C-1B13-47C6-A8C4-C9037E0D056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DF94DAB-9838-48CC-BEEC-639B1D165AE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89E1579-9AA4-4B4A-A853-0E2FB29E222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798FDC8-B431-4240-A1FC-87E4BB0BE13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62FFF3D-8138-42DD-B1DB-61761A95A27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8B697A1-A6F0-43B7-9485-B9D5A44CFF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8A5FB6E-73E6-4BEF-8FD3-AF66D516977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F1F8058-C350-4A60-8196-122D0352CB3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760EF809-19BF-4D46-912B-76E4B7D6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5731EC9-5175-4758-81F2-24992DAB62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래픽 105" descr="사용자">
              <a:extLst>
                <a:ext uri="{FF2B5EF4-FFF2-40B4-BE49-F238E27FC236}">
                  <a16:creationId xmlns:a16="http://schemas.microsoft.com/office/drawing/2014/main" id="{EEEF828F-F1D3-4E00-A069-E12B897C1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817A207-A236-4BDC-B083-AF06B5AF077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BDAF50D-D031-463A-9206-3940723CEE1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F999EA9-4B30-4369-9E29-04213B8CC6C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aphicFrame>
        <p:nvGraphicFramePr>
          <p:cNvPr id="87" name="표 22">
            <a:extLst>
              <a:ext uri="{FF2B5EF4-FFF2-40B4-BE49-F238E27FC236}">
                <a16:creationId xmlns:a16="http://schemas.microsoft.com/office/drawing/2014/main" id="{420072FA-98C7-47A7-82B0-B612270E9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708844"/>
              </p:ext>
            </p:extLst>
          </p:nvPr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28724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201294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  <a:gridCol w="1201294">
                  <a:extLst>
                    <a:ext uri="{9D8B030D-6E8A-4147-A177-3AD203B41FA5}">
                      <a16:colId xmlns:a16="http://schemas.microsoft.com/office/drawing/2014/main" val="1181164826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지역에 설정된 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F4688D-B084-49B2-B59F-95E28265E621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A43A72C-11E9-4B7A-B041-10C96594E623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63AFE00-59BA-47F0-9895-3B4AA22C248B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05F4AC1-3C5E-41A6-9C80-A271EAE00D56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C62743-3147-4013-8B3C-3276B8D12033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9C6DD2F-B3FD-489A-BF27-756DC7001E2E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E312797-D255-4C71-B92E-2442645914F3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9F9FA044-C7DA-4151-9E80-8E26AE91211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6E42419-A897-4495-BC2C-F89A1BB008E6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EC3A9F-CE23-443A-BD88-3F7CAFFB9114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D71B9B1-DFFD-422F-90F6-9E6265C70EAC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631D583-292F-497B-B27F-896BD4A188BC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C3EE806-FB0B-4A3B-AB5F-97DE4C23931A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0CAB69-022E-4429-AE24-F0DE28A150C1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3121503-565C-4E02-BA86-3101179C3565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지역 설정 이 진행중입니다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약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분간의 시간이 걸릴 수 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669B96B-A515-43F8-BFF3-6EEFDD001410}"/>
              </a:ext>
            </a:extLst>
          </p:cNvPr>
          <p:cNvSpPr/>
          <p:nvPr/>
        </p:nvSpPr>
        <p:spPr>
          <a:xfrm>
            <a:off x="5498259" y="32956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63B765-5D9C-410A-BE81-546D50E38477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03263DC-1B98-4F2C-BF2F-EB862219119C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4DE9F79-5648-4939-96F0-52FC16CF39D5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6BA69F8-AD95-493D-B865-001F0927C77B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FFF63DD-6763-4B3B-BF3C-4A5EB1DD867B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D389CE-6DA1-40BE-AB3D-EAB66BA55EF3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23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800" dirty="0">
                <a:solidFill>
                  <a:schemeClr val="tx1"/>
                </a:solidFill>
              </a:rPr>
              <a:t>AT </a:t>
            </a:r>
            <a:r>
              <a:rPr lang="ko-KR" altLang="en-US" sz="800" dirty="0">
                <a:solidFill>
                  <a:schemeClr val="tx1"/>
                </a:solidFill>
              </a:rPr>
              <a:t>커맨드 전송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지역에 연결된 단말기가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에 있는 경우</a:t>
            </a:r>
            <a:r>
              <a:rPr lang="en-US" altLang="ko-KR" sz="800" dirty="0">
                <a:solidFill>
                  <a:srgbClr val="FF0000"/>
                </a:solidFill>
              </a:rPr>
              <a:t>. </a:t>
            </a:r>
            <a:r>
              <a:rPr lang="ko-KR" altLang="en-US" sz="800" dirty="0">
                <a:solidFill>
                  <a:srgbClr val="FF0000"/>
                </a:solidFill>
              </a:rPr>
              <a:t>모든 단말기의 연결을 해제하고 삭제하라는 메시지를 보여 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지역에 연결된 사용자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지역에 미 연결된 사용자 목록으로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지역에 미 연결된 사용자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지역에 연결된 사용자 목록으로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버튼 클릭 시 지역 설정 초기화면으로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창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진입이탈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32530"/>
              </p:ext>
            </p:extLst>
          </p:nvPr>
        </p:nvGraphicFramePr>
        <p:xfrm>
          <a:off x="2793281" y="2042607"/>
          <a:ext cx="641344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947749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655612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534454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지역명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1000M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진입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421BDFC-8275-49D5-A7B5-41C91ECA311B}"/>
              </a:ext>
            </a:extLst>
          </p:cNvPr>
          <p:cNvSpPr/>
          <p:nvPr/>
        </p:nvSpPr>
        <p:spPr>
          <a:xfrm>
            <a:off x="8723719" y="2458239"/>
            <a:ext cx="461819" cy="299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2D83BFA-0B9A-4846-969C-2689AC64AA9D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지역설정 </a:t>
            </a:r>
            <a:r>
              <a:rPr lang="ko-KR" altLang="en-US" sz="900" err="1">
                <a:solidFill>
                  <a:srgbClr val="FF0000"/>
                </a:solidFill>
              </a:rPr>
              <a:t>삭제</a:t>
            </a:r>
            <a:r>
              <a:rPr lang="ko-KR" altLang="en-US" sz="900" err="1">
                <a:solidFill>
                  <a:schemeClr val="tx1"/>
                </a:solidFill>
              </a:rPr>
              <a:t>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accent1"/>
                </a:solidFill>
              </a:rPr>
              <a:t>Push/</a:t>
            </a:r>
            <a:r>
              <a:rPr lang="en-US" altLang="ko-KR" sz="900" err="1">
                <a:solidFill>
                  <a:schemeClr val="accent1"/>
                </a:solidFill>
              </a:rPr>
              <a:t>Sms</a:t>
            </a:r>
            <a:r>
              <a:rPr lang="en-US" altLang="ko-KR" sz="900">
                <a:solidFill>
                  <a:schemeClr val="accent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설정이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진행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4B4EBF-78B3-430D-99A1-2374142F3403}"/>
              </a:ext>
            </a:extLst>
          </p:cNvPr>
          <p:cNvSpPr/>
          <p:nvPr/>
        </p:nvSpPr>
        <p:spPr>
          <a:xfrm>
            <a:off x="4573747" y="349855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850E5DB-BC64-4DF1-9673-83752825D3CC}"/>
              </a:ext>
            </a:extLst>
          </p:cNvPr>
          <p:cNvSpPr/>
          <p:nvPr/>
        </p:nvSpPr>
        <p:spPr>
          <a:xfrm>
            <a:off x="6305853" y="349855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ECAEAF0-74D6-4AE0-BCB6-5E7540EB34FA}"/>
              </a:ext>
            </a:extLst>
          </p:cNvPr>
          <p:cNvSpPr/>
          <p:nvPr/>
        </p:nvSpPr>
        <p:spPr>
          <a:xfrm>
            <a:off x="8154713" y="250357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550E83F-2C97-4BE9-BC69-29CE25ECDAFC}"/>
              </a:ext>
            </a:extLst>
          </p:cNvPr>
          <p:cNvSpPr/>
          <p:nvPr/>
        </p:nvSpPr>
        <p:spPr>
          <a:xfrm>
            <a:off x="8729843" y="249744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16" name="표 10">
            <a:extLst>
              <a:ext uri="{FF2B5EF4-FFF2-40B4-BE49-F238E27FC236}">
                <a16:creationId xmlns:a16="http://schemas.microsoft.com/office/drawing/2014/main" id="{AABE432A-EBCB-4AC8-AAD6-B68DB63D4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45652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2C249328-A7BF-4D85-A3E9-5C2CD1F7AE5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A36EAA7-B2AA-4516-A956-761E9813014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A764B73-51D7-45F4-8844-734FD963CF7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909878-7AAD-4CA1-BF88-56210B616DA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F4A1EB9-D90F-4A0B-A78F-4E80FD727A8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1509AE0-2ED1-4C98-9DE7-3436F7DCED8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0695922-A15B-4F70-AECE-0B4847BB969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01C0987-0569-4BDA-9A95-4F65D319EFC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04C444D2-E6AA-4015-8715-443F2BBD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73A9F22-1A77-4BA2-9D88-9988BCF5B97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3C26BC17-CFC3-4786-B99F-00C461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CD504A0-3C3C-4930-96FB-F7DCB73CBF2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0CE8933-7956-4825-A9AE-FD0E4DE3599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F9045C1-C75B-4F5B-A476-F803FB264F1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510F4C17-C80D-490D-8493-CF17017698A1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7E61C99-7807-4384-AFCC-66D58D4BFDEB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03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설정은 </a:t>
            </a: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구입을 하지 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않을 경우 전송 불가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설정 클릭 시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Push </a:t>
            </a:r>
            <a:r>
              <a:rPr lang="ko-KR" altLang="en-US" sz="900">
                <a:solidFill>
                  <a:schemeClr val="tx1"/>
                </a:solidFill>
              </a:rPr>
              <a:t>전송내용 클릭 시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Sms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전송내용 클릭 시 페이지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4894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848064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Push/</a:t>
                      </a:r>
                      <a:r>
                        <a:rPr lang="en-US" altLang="ko-KR" sz="900" dirty="0" err="1"/>
                        <a:t>Sms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670171" y="1613421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Push/</a:t>
            </a:r>
            <a:r>
              <a:rPr lang="en-US" altLang="ko-KR" sz="800" err="1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75D26B-E538-40D3-85E0-8010680AD69C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5833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36EC9D3-8C75-4CB8-83A3-D9177C51064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FFE48DFD-5A65-4297-B946-CA0D4DA2EC0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20492C-16CE-475D-9CFC-171010EA0A7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CB63EE9-FD86-48BD-8AC1-CBB087AB6E4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BD68FC1-BF66-423A-91ED-8B41C846F8D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5D59682-CA00-4387-A998-5D93F87A489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A9E606A-5B28-4345-B2AF-8FCA2603F48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59BE2A1-09D7-4169-8FD9-AA0610C26F0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E3702BE8-2EAE-46C4-9B01-29E82C7BE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8936B0F-ECC4-4120-928A-C0EECEB51F9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E39F7253-D340-402C-8E2D-5BFB8333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FC1228-B460-40DD-B4AA-67E31C05192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49F605-3569-4070-A8B2-8F97BE1D14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AE943B4-ACDB-4D97-B884-BF853A42EF7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4EC6C1-E4FF-464C-B0E0-C298B5E050AB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982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등록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설정은 </a:t>
            </a: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구입을 하지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않을 경우 전송 불가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를 설정하는 화면과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</a:rPr>
              <a:t>를 설정하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를 선택하면 전화번호가 뜨고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Push </a:t>
            </a:r>
            <a:r>
              <a:rPr lang="ko-KR" altLang="en-US" sz="1200" dirty="0">
                <a:solidFill>
                  <a:schemeClr val="tx1"/>
                </a:solidFill>
              </a:rPr>
              <a:t>를 선택하면 푸시 키가 있는 지 체크한다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PUSH / SMS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개별선택가능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15846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Push/</a:t>
                      </a:r>
                      <a:r>
                        <a:rPr lang="en-US" altLang="ko-KR" sz="900" err="1"/>
                        <a:t>Sms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Push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670171" y="1613421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SMS </a:t>
            </a:r>
            <a:r>
              <a:rPr lang="ko-KR" altLang="en-US" sz="900" b="1"/>
              <a:t>기능을 위해서는 </a:t>
            </a:r>
            <a:r>
              <a:rPr lang="en-US" altLang="ko-KR" sz="900" b="1"/>
              <a:t>SMS </a:t>
            </a:r>
            <a:r>
              <a:rPr lang="ko-KR" altLang="en-US" sz="900" b="1"/>
              <a:t>횟수를 구입해야 합니다</a:t>
            </a:r>
            <a:r>
              <a:rPr lang="en-US" altLang="ko-KR" sz="900" b="1"/>
              <a:t>.</a:t>
            </a:r>
            <a:br>
              <a:rPr lang="en-US" altLang="ko-KR" sz="900" b="1"/>
            </a:br>
            <a:r>
              <a:rPr lang="en-US" altLang="ko-KR" sz="900" b="1"/>
              <a:t>Push </a:t>
            </a:r>
            <a:r>
              <a:rPr lang="ko-KR" altLang="en-US" sz="900" b="1"/>
              <a:t>기능을 위해서는 </a:t>
            </a:r>
            <a:r>
              <a:rPr lang="en-US" altLang="ko-KR" sz="900" b="1"/>
              <a:t>APP</a:t>
            </a:r>
            <a:r>
              <a:rPr lang="ko-KR" altLang="en-US" sz="900" b="1"/>
              <a:t>을 설치해야 합니다</a:t>
            </a:r>
            <a:r>
              <a:rPr lang="en-US" altLang="ko-KR" sz="900" b="1"/>
              <a:t>.</a:t>
            </a:r>
            <a:endParaRPr lang="ko-KR" altLang="en-US" sz="8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75D26B-E538-40D3-85E0-8010680AD69C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5740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BEF6D12-F482-419A-93CE-73C3ABB439C4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Push/</a:t>
            </a:r>
            <a:r>
              <a:rPr lang="en-US" altLang="ko-KR" sz="800" err="1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DD7C37F-E430-4430-B7F7-198EE3BD3B80}"/>
              </a:ext>
            </a:extLst>
          </p:cNvPr>
          <p:cNvSpPr/>
          <p:nvPr/>
        </p:nvSpPr>
        <p:spPr>
          <a:xfrm>
            <a:off x="4313943" y="2268283"/>
            <a:ext cx="3369072" cy="2712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3" name="표 19">
            <a:extLst>
              <a:ext uri="{FF2B5EF4-FFF2-40B4-BE49-F238E27FC236}">
                <a16:creationId xmlns:a16="http://schemas.microsoft.com/office/drawing/2014/main" id="{0FA89E71-EFD5-4C9E-A071-CC4BF856C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37030"/>
              </p:ext>
            </p:extLst>
          </p:nvPr>
        </p:nvGraphicFramePr>
        <p:xfrm>
          <a:off x="4444193" y="2346776"/>
          <a:ext cx="3144820" cy="215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3119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2171701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Push/</a:t>
                      </a:r>
                      <a:r>
                        <a:rPr lang="en-US" altLang="ko-KR" sz="1400" dirty="0" err="1"/>
                        <a:t>Sms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8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4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097265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E9EED43-D83D-429E-8C55-53255446FCCB}"/>
              </a:ext>
            </a:extLst>
          </p:cNvPr>
          <p:cNvSpPr/>
          <p:nvPr/>
        </p:nvSpPr>
        <p:spPr>
          <a:xfrm>
            <a:off x="4440491" y="4641044"/>
            <a:ext cx="1335162" cy="241099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55116A-FB5D-4B36-8655-5583B9EBEEFB}"/>
              </a:ext>
            </a:extLst>
          </p:cNvPr>
          <p:cNvSpPr/>
          <p:nvPr/>
        </p:nvSpPr>
        <p:spPr>
          <a:xfrm>
            <a:off x="6172597" y="4641044"/>
            <a:ext cx="1335162" cy="2410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9921441-02AE-4CDC-B36D-CC91B322FB47}"/>
              </a:ext>
            </a:extLst>
          </p:cNvPr>
          <p:cNvSpPr/>
          <p:nvPr/>
        </p:nvSpPr>
        <p:spPr>
          <a:xfrm>
            <a:off x="5530362" y="2715722"/>
            <a:ext cx="197739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B8BA552-ED10-4467-997A-CE1A86E6D85C}"/>
              </a:ext>
            </a:extLst>
          </p:cNvPr>
          <p:cNvSpPr/>
          <p:nvPr/>
        </p:nvSpPr>
        <p:spPr>
          <a:xfrm>
            <a:off x="7107629" y="239423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AFA755E-570C-4AD5-B73B-395500DB2FB9}"/>
              </a:ext>
            </a:extLst>
          </p:cNvPr>
          <p:cNvSpPr/>
          <p:nvPr/>
        </p:nvSpPr>
        <p:spPr>
          <a:xfrm>
            <a:off x="5542902" y="3096602"/>
            <a:ext cx="197739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19D10EF-1A4F-4142-B8BE-554FA5D10ED9}"/>
              </a:ext>
            </a:extLst>
          </p:cNvPr>
          <p:cNvSpPr/>
          <p:nvPr/>
        </p:nvSpPr>
        <p:spPr>
          <a:xfrm>
            <a:off x="7307694" y="2804415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0FD36856-CFDE-4861-ACA3-3AE09B8C03E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D070EA2-3B23-45A6-89D8-1BB8536C2C7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2AAD297-AE5B-4784-ADD3-6F3CCEC6491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3E87F7A-57E0-4C0A-91C5-8DDC4DA732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2D0CC5-C123-4462-AEB9-BF1ACBE87B7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8E6531A-4689-4609-8194-99C4A26DE96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AA166F2-6150-4A4C-963F-E1173BCA23B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C59451-B822-40FE-9081-24EBF15393B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4E502FA5-627D-4180-B610-FA5D5996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AA2793D-DE27-4E6E-B91E-7223DFC8038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4" name="그래픽 153" descr="사용자">
              <a:extLst>
                <a:ext uri="{FF2B5EF4-FFF2-40B4-BE49-F238E27FC236}">
                  <a16:creationId xmlns:a16="http://schemas.microsoft.com/office/drawing/2014/main" id="{E8D74C23-CE96-4885-8174-9832C6D7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8ECD5A9F-CA7F-4141-971A-BE128D9BA58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599A285-F9B9-4DD4-86E4-DB41FC1B5A3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5211DFE2-5A9E-47D6-9DEA-0AED9F8143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F2F74727-E6B3-4FFA-9AB7-9F57C2849EC7}"/>
              </a:ext>
            </a:extLst>
          </p:cNvPr>
          <p:cNvSpPr/>
          <p:nvPr/>
        </p:nvSpPr>
        <p:spPr>
          <a:xfrm>
            <a:off x="7307694" y="3196018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3547261-1C88-4390-A189-DE3792010051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377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 </a:t>
            </a:r>
            <a:r>
              <a:rPr lang="ko-KR" altLang="en-US" sz="1500">
                <a:solidFill>
                  <a:schemeClr val="tx1"/>
                </a:solidFill>
              </a:rPr>
              <a:t>전송 내용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설정은 </a:t>
            </a: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구입을 하지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않을 경우 전송 불가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96336" y="2074776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1355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2802F3BF-EF5F-4008-9607-E6E2AC82A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02301"/>
              </p:ext>
            </p:extLst>
          </p:nvPr>
        </p:nvGraphicFramePr>
        <p:xfrm>
          <a:off x="2792256" y="2420268"/>
          <a:ext cx="652620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1552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263105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63155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r>
                        <a:rPr lang="ko-KR" altLang="en-US" sz="900"/>
                        <a:t>에 차량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이 진입 하였습니다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r>
                        <a:rPr lang="ko-KR" altLang="en-US" sz="900" dirty="0"/>
                        <a:t>에 차량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이 이탈 하였습니다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63947EE-58BF-4527-9C48-93733ECDA3C4}"/>
              </a:ext>
            </a:extLst>
          </p:cNvPr>
          <p:cNvSpPr/>
          <p:nvPr/>
        </p:nvSpPr>
        <p:spPr>
          <a:xfrm>
            <a:off x="4498899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8D4B6D9-8DF1-49EE-8DFC-6C11A094B568}"/>
              </a:ext>
            </a:extLst>
          </p:cNvPr>
          <p:cNvSpPr/>
          <p:nvPr/>
        </p:nvSpPr>
        <p:spPr>
          <a:xfrm>
            <a:off x="5503551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E3DBA9B-D5AD-4A71-AAE2-F2BF01D81174}"/>
              </a:ext>
            </a:extLst>
          </p:cNvPr>
          <p:cNvSpPr/>
          <p:nvPr/>
        </p:nvSpPr>
        <p:spPr>
          <a:xfrm>
            <a:off x="5314346" y="2087930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6486931-B213-4AF4-8837-6BE22834C2EA}"/>
              </a:ext>
            </a:extLst>
          </p:cNvPr>
          <p:cNvSpPr/>
          <p:nvPr/>
        </p:nvSpPr>
        <p:spPr>
          <a:xfrm>
            <a:off x="6344073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수신자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346DD5-A9A2-46FE-B542-44CDD357610D}"/>
              </a:ext>
            </a:extLst>
          </p:cNvPr>
          <p:cNvSpPr/>
          <p:nvPr/>
        </p:nvSpPr>
        <p:spPr>
          <a:xfrm>
            <a:off x="7197821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7C38BD-DAF9-4F3E-B71A-0731B6B2F4FA}"/>
              </a:ext>
            </a:extLst>
          </p:cNvPr>
          <p:cNvSpPr/>
          <p:nvPr/>
        </p:nvSpPr>
        <p:spPr>
          <a:xfrm>
            <a:off x="8051569" y="208793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138" name="그래픽 137" descr="일일 일정표 ">
            <a:extLst>
              <a:ext uri="{FF2B5EF4-FFF2-40B4-BE49-F238E27FC236}">
                <a16:creationId xmlns:a16="http://schemas.microsoft.com/office/drawing/2014/main" id="{F2E321FB-59CC-485C-8935-927C3FAE2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2779" y="2151210"/>
            <a:ext cx="75679" cy="75679"/>
          </a:xfrm>
          <a:prstGeom prst="rect">
            <a:avLst/>
          </a:prstGeom>
        </p:spPr>
      </p:pic>
      <p:pic>
        <p:nvPicPr>
          <p:cNvPr id="139" name="그래픽 138" descr="일일 일정표 ">
            <a:extLst>
              <a:ext uri="{FF2B5EF4-FFF2-40B4-BE49-F238E27FC236}">
                <a16:creationId xmlns:a16="http://schemas.microsoft.com/office/drawing/2014/main" id="{8BB5414C-5888-47DC-B98D-33B90D7FB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6665" y="2151210"/>
            <a:ext cx="75679" cy="75679"/>
          </a:xfrm>
          <a:prstGeom prst="rect">
            <a:avLst/>
          </a:prstGeom>
        </p:spPr>
      </p:pic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B923FDF1-5407-45BD-8034-780F873AA2C3}"/>
              </a:ext>
            </a:extLst>
          </p:cNvPr>
          <p:cNvSpPr/>
          <p:nvPr/>
        </p:nvSpPr>
        <p:spPr>
          <a:xfrm>
            <a:off x="6976268" y="217889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화살표: 아래쪽 140">
            <a:extLst>
              <a:ext uri="{FF2B5EF4-FFF2-40B4-BE49-F238E27FC236}">
                <a16:creationId xmlns:a16="http://schemas.microsoft.com/office/drawing/2014/main" id="{A6ADD722-131E-4177-9B35-763412F93DA1}"/>
              </a:ext>
            </a:extLst>
          </p:cNvPr>
          <p:cNvSpPr/>
          <p:nvPr/>
        </p:nvSpPr>
        <p:spPr>
          <a:xfrm>
            <a:off x="7857718" y="217889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20A888-72C4-43D5-A11E-D5B21290BC58}"/>
              </a:ext>
            </a:extLst>
          </p:cNvPr>
          <p:cNvSpPr/>
          <p:nvPr/>
        </p:nvSpPr>
        <p:spPr>
          <a:xfrm>
            <a:off x="8542886" y="2090348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Excel</a:t>
            </a:r>
            <a:r>
              <a:rPr lang="ko-KR" altLang="en-US" sz="800" dirty="0">
                <a:solidFill>
                  <a:schemeClr val="tx1"/>
                </a:solidFill>
              </a:rPr>
              <a:t>다운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D21396D-97F2-468A-ADE7-6CEBAB86947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0807F1-F787-4506-B617-4E12E2EDDF4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581FB8C-C692-4B60-90FA-7EC6311D662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7A8B685-AB9F-4915-A9FD-1AC0784C312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D835E92-F7BC-4CBF-8E4C-66FDC6BD528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4E0B16C-6918-41EB-BD11-3767498E075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60E1785-3CB7-45B8-827A-047285621D9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E56B61-CAF0-4340-BB6A-1484A3B38A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D1F41824-4CF0-480C-B235-22744406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00E6B5F-E675-4090-A4A5-F282C55572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E7105F17-111C-4422-AB86-E39B4D5D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2301AF8-D798-4973-8F7E-115468DD768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2491D7B-C790-4918-83B1-A8D062C0532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4010C2A-96F7-4EE8-87AC-3B09FF92FCF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EF8A459-99C3-43A5-A0BB-4421B6759E23}"/>
              </a:ext>
            </a:extLst>
          </p:cNvPr>
          <p:cNvSpPr txBox="1"/>
          <p:nvPr/>
        </p:nvSpPr>
        <p:spPr>
          <a:xfrm>
            <a:off x="2680421" y="1613517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3B2D8D-73DE-49B9-B54E-C0205813E9A5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0FE2396-6105-4A75-98E9-8D3F9838766D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">
          <a:solidFill>
            <a:schemeClr val="tx1"/>
          </a:solidFill>
        </a:ln>
      </a:spPr>
      <a:bodyPr rtlCol="0" anchor="t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F96E10A03CE5458353922266CB8A85" ma:contentTypeVersion="16" ma:contentTypeDescription="새 문서를 만듭니다." ma:contentTypeScope="" ma:versionID="ce23c5b81f30eb91e128d191a4373ba6">
  <xsd:schema xmlns:xsd="http://www.w3.org/2001/XMLSchema" xmlns:xs="http://www.w3.org/2001/XMLSchema" xmlns:p="http://schemas.microsoft.com/office/2006/metadata/properties" xmlns:ns2="18f5b12d-827c-4278-b48c-c94d5b440f6c" xmlns:ns3="5fdee222-2a28-411f-ba6e-ec6ce669c76f" targetNamespace="http://schemas.microsoft.com/office/2006/metadata/properties" ma:root="true" ma:fieldsID="da6a068ee172d1d2f57614497ecef5db" ns2:_="" ns3:_="">
    <xsd:import namespace="18f5b12d-827c-4278-b48c-c94d5b440f6c"/>
    <xsd:import namespace="5fdee222-2a28-411f-ba6e-ec6ce669c7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5b12d-827c-4278-b48c-c94d5b440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9f85d8dd-bb7d-416c-b102-5d37207dd8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ee222-2a28-411f-ba6e-ec6ce669c7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ede636-90d7-406f-a354-7d1b4233dc96}" ma:internalName="TaxCatchAll" ma:showField="CatchAllData" ma:web="5fdee222-2a28-411f-ba6e-ec6ce669c7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8f5b12d-827c-4278-b48c-c94d5b440f6c">
      <Terms xmlns="http://schemas.microsoft.com/office/infopath/2007/PartnerControls"/>
    </lcf76f155ced4ddcb4097134ff3c332f>
    <TaxCatchAll xmlns="5fdee222-2a28-411f-ba6e-ec6ce669c76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64FF86-566F-48BC-9527-CE7209646B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f5b12d-827c-4278-b48c-c94d5b440f6c"/>
    <ds:schemaRef ds:uri="5fdee222-2a28-411f-ba6e-ec6ce669c7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9C22DC-4447-4147-868A-596ACDEE1D8C}">
  <ds:schemaRefs>
    <ds:schemaRef ds:uri="18f5b12d-827c-4278-b48c-c94d5b440f6c"/>
    <ds:schemaRef ds:uri="5fdee222-2a28-411f-ba6e-ec6ce669c76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F186B9E-99BF-4B35-88F1-F01EA8E22C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43669</Words>
  <Application>Microsoft Office PowerPoint</Application>
  <PresentationFormat>와이드스크린</PresentationFormat>
  <Paragraphs>16521</Paragraphs>
  <Slides>173</Slides>
  <Notes>172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173</vt:i4>
      </vt:variant>
    </vt:vector>
  </HeadingPairs>
  <TitlesOfParts>
    <vt:vector size="17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KHJ</dc:creator>
  <cp:lastModifiedBy>서재학</cp:lastModifiedBy>
  <cp:revision>250</cp:revision>
  <cp:lastPrinted>2021-01-28T09:02:37Z</cp:lastPrinted>
  <dcterms:created xsi:type="dcterms:W3CDTF">2020-02-18T00:42:21Z</dcterms:created>
  <dcterms:modified xsi:type="dcterms:W3CDTF">2022-12-12T01:06:54Z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0x010100A2F96E10A03CE5458353922266CB8A85</vt:lpwstr>
  </property>
  <property fmtid="{D5CDD505-2E9C-101B-9397-08002B2CF9AE}" pid="3" name="MediaServiceImageTags">
    <vt:lpwstr/>
  </property>
</Properties>
</file>